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7556500" cy="10693400"/>
  <p:notesSz cx="6858000" cy="9144000"/>
  <p:embeddedFontLst>
    <p:embeddedFont>
      <p:font typeface="Raleway" pitchFamily="2" charset="-52"/>
      <p:regular r:id="rId6"/>
      <p:bold r:id="rId7"/>
      <p:italic r:id="rId8"/>
      <p:boldItalic r:id="rId9"/>
    </p:embeddedFont>
    <p:embeddedFont>
      <p:font typeface="Raleway Black" pitchFamily="2" charset="-52"/>
      <p:bold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747775"/>
          </p15:clr>
        </p15:guide>
        <p15:guide id="2" pos="23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6" roundtripDataSignature="AMtx7mg12yeWkfJ++dKVOwbwD624Gnmq9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ina Evgenieva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576" y="38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font" Target="fonts/font2.fntdata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0" Type="http://schemas.openxmlformats.org/officeDocument/2006/relationships/font" Target="fonts/font5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757" y="685800"/>
            <a:ext cx="2423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ctrTitle"/>
          </p:nvPr>
        </p:nvSpPr>
        <p:spPr>
          <a:xfrm>
            <a:off x="257592" y="1547981"/>
            <a:ext cx="7041300" cy="42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subTitle" idx="1"/>
          </p:nvPr>
        </p:nvSpPr>
        <p:spPr>
          <a:xfrm>
            <a:off x="257585" y="5892181"/>
            <a:ext cx="70413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 txBox="1">
            <a:spLocks noGrp="1"/>
          </p:cNvSpPr>
          <p:nvPr>
            <p:ph type="title"/>
          </p:nvPr>
        </p:nvSpPr>
        <p:spPr>
          <a:xfrm>
            <a:off x="257585" y="4471644"/>
            <a:ext cx="7041300" cy="17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7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33054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2"/>
          </p:nvPr>
        </p:nvSpPr>
        <p:spPr>
          <a:xfrm>
            <a:off x="3993442" y="2396010"/>
            <a:ext cx="33054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>
            <a:spLocks noGrp="1"/>
          </p:cNvSpPr>
          <p:nvPr>
            <p:ph type="title"/>
          </p:nvPr>
        </p:nvSpPr>
        <p:spPr>
          <a:xfrm>
            <a:off x="257585" y="1155099"/>
            <a:ext cx="2320500" cy="15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body" idx="1"/>
          </p:nvPr>
        </p:nvSpPr>
        <p:spPr>
          <a:xfrm>
            <a:off x="257585" y="2888996"/>
            <a:ext cx="2320500" cy="66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 txBox="1">
            <a:spLocks noGrp="1"/>
          </p:cNvSpPr>
          <p:nvPr>
            <p:ph type="title"/>
          </p:nvPr>
        </p:nvSpPr>
        <p:spPr>
          <a:xfrm>
            <a:off x="405137" y="935867"/>
            <a:ext cx="5262300" cy="85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2"/>
          <p:cNvSpPr/>
          <p:nvPr/>
        </p:nvSpPr>
        <p:spPr>
          <a:xfrm>
            <a:off x="3778250" y="-260"/>
            <a:ext cx="3778200" cy="1069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219406" y="2563786"/>
            <a:ext cx="3342900" cy="30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subTitle" idx="1"/>
          </p:nvPr>
        </p:nvSpPr>
        <p:spPr>
          <a:xfrm>
            <a:off x="219406" y="5827628"/>
            <a:ext cx="3342900" cy="25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4081948" y="1505361"/>
            <a:ext cx="3171000" cy="76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257585" y="8795418"/>
            <a:ext cx="49572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>
            <a:spLocks noGrp="1"/>
          </p:cNvSpPr>
          <p:nvPr>
            <p:ph type="title" hasCustomPrompt="1"/>
          </p:nvPr>
        </p:nvSpPr>
        <p:spPr>
          <a:xfrm>
            <a:off x="257585" y="2299648"/>
            <a:ext cx="7041300" cy="40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4"/>
          <p:cNvSpPr txBox="1">
            <a:spLocks noGrp="1"/>
          </p:cNvSpPr>
          <p:nvPr>
            <p:ph type="body" idx="1"/>
          </p:nvPr>
        </p:nvSpPr>
        <p:spPr>
          <a:xfrm>
            <a:off x="257585" y="6553515"/>
            <a:ext cx="7041300" cy="27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title"/>
          </p:nvPr>
        </p:nvSpPr>
        <p:spPr>
          <a:xfrm>
            <a:off x="519509" y="569325"/>
            <a:ext cx="6517500" cy="20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body" idx="1"/>
          </p:nvPr>
        </p:nvSpPr>
        <p:spPr>
          <a:xfrm>
            <a:off x="519509" y="2846623"/>
            <a:ext cx="6517500" cy="6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dt" idx="10"/>
          </p:nvPr>
        </p:nvSpPr>
        <p:spPr>
          <a:xfrm>
            <a:off x="519509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ftr" idx="11"/>
          </p:nvPr>
        </p:nvSpPr>
        <p:spPr>
          <a:xfrm>
            <a:off x="2503091" y="9911198"/>
            <a:ext cx="2550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5336778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1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/>
          <p:nvPr/>
        </p:nvSpPr>
        <p:spPr>
          <a:xfrm>
            <a:off x="50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" name="Google Shape;72;p1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3" name="Google Shape;73;p1"/>
          <p:cNvSpPr txBox="1"/>
          <p:nvPr/>
        </p:nvSpPr>
        <p:spPr>
          <a:xfrm>
            <a:off x="152400" y="10172550"/>
            <a:ext cx="135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4" name="Google Shape;74;p1"/>
          <p:cNvSpPr txBox="1"/>
          <p:nvPr/>
        </p:nvSpPr>
        <p:spPr>
          <a:xfrm>
            <a:off x="3505938" y="202480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rgbClr val="F2F2F2"/>
                </a:solidFill>
                <a:highlight>
                  <a:srgbClr val="8EB6F8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</a:t>
            </a: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8EB6F8"/>
                </a:highlight>
                <a:latin typeface="Raleway Black"/>
                <a:ea typeface="Raleway Black"/>
                <a:cs typeface="Raleway Black"/>
                <a:sym typeface="Raleway Black"/>
              </a:rPr>
              <a:t>Екоприключенци!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152400" y="9152218"/>
            <a:ext cx="7315938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Кафявоглава потапница</a:t>
            </a:r>
            <a:endParaRPr sz="32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6" name="Google Shape;7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5707" y="1378452"/>
            <a:ext cx="6725086" cy="770121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88ED338-20B6-A384-8F25-BF65865F9F7A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AB454E9-6D49-3323-7909-A1FDEB84391C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5" name="Google Shape;80;p15">
                <a:extLst>
                  <a:ext uri="{FF2B5EF4-FFF2-40B4-BE49-F238E27FC236}">
                    <a16:creationId xmlns:a16="http://schemas.microsoft.com/office/drawing/2014/main" id="{7B868F52-93B4-F218-A376-DE6602B608B2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7" name="Google Shape;81;p15">
                  <a:extLst>
                    <a:ext uri="{FF2B5EF4-FFF2-40B4-BE49-F238E27FC236}">
                      <a16:creationId xmlns:a16="http://schemas.microsoft.com/office/drawing/2014/main" id="{ECEA2703-49E9-F8C4-1994-B5ED335A3BE9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9" name="Google Shape;83;p15">
                    <a:extLst>
                      <a:ext uri="{FF2B5EF4-FFF2-40B4-BE49-F238E27FC236}">
                        <a16:creationId xmlns:a16="http://schemas.microsoft.com/office/drawing/2014/main" id="{50EC7BF5-42AA-D34D-4D2B-EF4B054B024B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0" name="Google Shape;84;p15">
                    <a:extLst>
                      <a:ext uri="{FF2B5EF4-FFF2-40B4-BE49-F238E27FC236}">
                        <a16:creationId xmlns:a16="http://schemas.microsoft.com/office/drawing/2014/main" id="{9118E1FD-D234-F4A5-7F28-9A0C2911D037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85;p15">
                    <a:extLst>
                      <a:ext uri="{FF2B5EF4-FFF2-40B4-BE49-F238E27FC236}">
                        <a16:creationId xmlns:a16="http://schemas.microsoft.com/office/drawing/2014/main" id="{96B02D23-9616-217F-39FE-55E50DA71196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7;p15">
                    <a:extLst>
                      <a:ext uri="{FF2B5EF4-FFF2-40B4-BE49-F238E27FC236}">
                        <a16:creationId xmlns:a16="http://schemas.microsoft.com/office/drawing/2014/main" id="{D5E0558C-1E15-73C4-4248-F51B8AAF3C2E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8;p15">
                    <a:extLst>
                      <a:ext uri="{FF2B5EF4-FFF2-40B4-BE49-F238E27FC236}">
                        <a16:creationId xmlns:a16="http://schemas.microsoft.com/office/drawing/2014/main" id="{C329FDF5-3310-9FEA-2861-50AB8C686435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8" name="Google Shape;90;p15">
                  <a:extLst>
                    <a:ext uri="{FF2B5EF4-FFF2-40B4-BE49-F238E27FC236}">
                      <a16:creationId xmlns:a16="http://schemas.microsoft.com/office/drawing/2014/main" id="{3297A585-5B99-900A-7496-0581E518D7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121AA0BE-3A15-ACD1-7238-B3D0DBAF60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33E11D8-4067-D755-E5D1-5CFC55BB5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"/>
          <p:cNvSpPr/>
          <p:nvPr/>
        </p:nvSpPr>
        <p:spPr>
          <a:xfrm>
            <a:off x="50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" name="Google Shape;93;p2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4" name="Google Shape;94;p2"/>
          <p:cNvSpPr txBox="1"/>
          <p:nvPr/>
        </p:nvSpPr>
        <p:spPr>
          <a:xfrm>
            <a:off x="152400" y="10172550"/>
            <a:ext cx="135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3505938" y="202480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rgbClr val="F2F2F2"/>
                </a:solidFill>
                <a:highlight>
                  <a:srgbClr val="8EB6F8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</a:t>
            </a: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8EB6F8"/>
                </a:highlight>
                <a:latin typeface="Raleway Black"/>
                <a:ea typeface="Raleway Black"/>
                <a:cs typeface="Raleway Black"/>
                <a:sym typeface="Raleway Black"/>
              </a:rPr>
              <a:t>Екоприключенци!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 l="22123" r="26373"/>
          <a:stretch/>
        </p:blipFill>
        <p:spPr>
          <a:xfrm>
            <a:off x="284660" y="1483105"/>
            <a:ext cx="7051415" cy="770121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152399" y="9254303"/>
            <a:ext cx="7315938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Звънарка</a:t>
            </a:r>
            <a:endParaRPr sz="32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6920208-63B5-4064-1507-2CC459512BAD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9F6E682-8165-9710-935D-7A01A73C9502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5" name="Google Shape;80;p15">
                <a:extLst>
                  <a:ext uri="{FF2B5EF4-FFF2-40B4-BE49-F238E27FC236}">
                    <a16:creationId xmlns:a16="http://schemas.microsoft.com/office/drawing/2014/main" id="{8030510E-D289-A068-E752-62361D730CF0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7" name="Google Shape;81;p15">
                  <a:extLst>
                    <a:ext uri="{FF2B5EF4-FFF2-40B4-BE49-F238E27FC236}">
                      <a16:creationId xmlns:a16="http://schemas.microsoft.com/office/drawing/2014/main" id="{CF71BEA8-77DF-1A4A-FE19-2F6E7E618A2F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9" name="Google Shape;83;p15">
                    <a:extLst>
                      <a:ext uri="{FF2B5EF4-FFF2-40B4-BE49-F238E27FC236}">
                        <a16:creationId xmlns:a16="http://schemas.microsoft.com/office/drawing/2014/main" id="{1B9C0C19-3E89-25AC-8EF8-32D2C33CAEB0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0" name="Google Shape;84;p15">
                    <a:extLst>
                      <a:ext uri="{FF2B5EF4-FFF2-40B4-BE49-F238E27FC236}">
                        <a16:creationId xmlns:a16="http://schemas.microsoft.com/office/drawing/2014/main" id="{9677E769-93A1-B952-7094-807E23CD89D4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85;p15">
                    <a:extLst>
                      <a:ext uri="{FF2B5EF4-FFF2-40B4-BE49-F238E27FC236}">
                        <a16:creationId xmlns:a16="http://schemas.microsoft.com/office/drawing/2014/main" id="{2B6CAFAA-B835-A66C-A9B8-949F4F8BD7A6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7;p15">
                    <a:extLst>
                      <a:ext uri="{FF2B5EF4-FFF2-40B4-BE49-F238E27FC236}">
                        <a16:creationId xmlns:a16="http://schemas.microsoft.com/office/drawing/2014/main" id="{B12488A5-C070-F712-0227-5652EF12E008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8;p15">
                    <a:extLst>
                      <a:ext uri="{FF2B5EF4-FFF2-40B4-BE49-F238E27FC236}">
                        <a16:creationId xmlns:a16="http://schemas.microsoft.com/office/drawing/2014/main" id="{8FC89280-DA49-BF44-5D78-E41A2BE465FC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8" name="Google Shape;90;p15">
                  <a:extLst>
                    <a:ext uri="{FF2B5EF4-FFF2-40B4-BE49-F238E27FC236}">
                      <a16:creationId xmlns:a16="http://schemas.microsoft.com/office/drawing/2014/main" id="{F4892C6B-4681-4983-3533-204B64E2A5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4BC125A9-3C7A-CF18-052C-5C012C3BE4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F9A93E4-3C04-79F3-66C8-D29428887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/>
          <p:nvPr/>
        </p:nvSpPr>
        <p:spPr>
          <a:xfrm>
            <a:off x="50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4" name="Google Shape;114;p3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5" name="Google Shape;115;p3"/>
          <p:cNvSpPr txBox="1"/>
          <p:nvPr/>
        </p:nvSpPr>
        <p:spPr>
          <a:xfrm>
            <a:off x="152400" y="10172550"/>
            <a:ext cx="135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3505938" y="202480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rgbClr val="F2F2F2"/>
                </a:solidFill>
                <a:highlight>
                  <a:srgbClr val="8EB6F8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</a:t>
            </a: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8EB6F8"/>
                </a:highlight>
                <a:latin typeface="Raleway Black"/>
                <a:ea typeface="Raleway Black"/>
                <a:cs typeface="Raleway Black"/>
                <a:sym typeface="Raleway Black"/>
              </a:rPr>
              <a:t>Екоприключенци!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152400" y="9255644"/>
            <a:ext cx="7315938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bg-BG" sz="3200" b="0" i="1" u="none" strike="noStrike" cap="none" dirty="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Лиска</a:t>
            </a:r>
            <a:endParaRPr sz="3200" b="0" i="1" u="none" strike="noStrike" cap="none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74C5A5-092A-E6DF-DF07-11F7A544AB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755" r="26594"/>
          <a:stretch/>
        </p:blipFill>
        <p:spPr>
          <a:xfrm>
            <a:off x="152399" y="1363933"/>
            <a:ext cx="7251701" cy="789731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7E5ECC7-DAAC-4F11-34FA-C1C1E2D555E7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CB2B1F2-D985-78C6-90EA-01C9DF772EE9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6" name="Google Shape;80;p15">
                <a:extLst>
                  <a:ext uri="{FF2B5EF4-FFF2-40B4-BE49-F238E27FC236}">
                    <a16:creationId xmlns:a16="http://schemas.microsoft.com/office/drawing/2014/main" id="{4F636767-5E32-325B-B10C-5D4BA47BA926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8" name="Google Shape;81;p15">
                  <a:extLst>
                    <a:ext uri="{FF2B5EF4-FFF2-40B4-BE49-F238E27FC236}">
                      <a16:creationId xmlns:a16="http://schemas.microsoft.com/office/drawing/2014/main" id="{25F19325-F583-6F1A-017E-655260ABCE69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0" name="Google Shape;83;p15">
                    <a:extLst>
                      <a:ext uri="{FF2B5EF4-FFF2-40B4-BE49-F238E27FC236}">
                        <a16:creationId xmlns:a16="http://schemas.microsoft.com/office/drawing/2014/main" id="{B347BBB2-3AC6-09C8-C23A-C03747F2ACA5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84;p15">
                    <a:extLst>
                      <a:ext uri="{FF2B5EF4-FFF2-40B4-BE49-F238E27FC236}">
                        <a16:creationId xmlns:a16="http://schemas.microsoft.com/office/drawing/2014/main" id="{F674E711-836D-E19E-8356-6A13967AEEB7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5;p15">
                    <a:extLst>
                      <a:ext uri="{FF2B5EF4-FFF2-40B4-BE49-F238E27FC236}">
                        <a16:creationId xmlns:a16="http://schemas.microsoft.com/office/drawing/2014/main" id="{8F3DBA0A-7E44-107A-CF72-D4FFF864456F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7;p15">
                    <a:extLst>
                      <a:ext uri="{FF2B5EF4-FFF2-40B4-BE49-F238E27FC236}">
                        <a16:creationId xmlns:a16="http://schemas.microsoft.com/office/drawing/2014/main" id="{90091E2E-B160-07CE-CEC7-967CC39454A2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8;p15">
                    <a:extLst>
                      <a:ext uri="{FF2B5EF4-FFF2-40B4-BE49-F238E27FC236}">
                        <a16:creationId xmlns:a16="http://schemas.microsoft.com/office/drawing/2014/main" id="{D69950F3-A5BD-39AA-7894-B0377BC50769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9" name="Google Shape;90;p15">
                  <a:extLst>
                    <a:ext uri="{FF2B5EF4-FFF2-40B4-BE49-F238E27FC236}">
                      <a16:creationId xmlns:a16="http://schemas.microsoft.com/office/drawing/2014/main" id="{03A6D30A-B7B8-C517-775A-E583FA4E0F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D95F91CB-F9BF-61C3-FBE6-EA4C33A72F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ECFD219-3F29-1277-601C-BFC76409C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Custom</PresentationFormat>
  <Paragraphs>15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Raleway Black</vt:lpstr>
      <vt:lpstr>Arial</vt:lpstr>
      <vt:lpstr>Raleway</vt:lpstr>
      <vt:lpstr>Simple Light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Vanya Angelova</cp:lastModifiedBy>
  <cp:revision>2</cp:revision>
  <dcterms:modified xsi:type="dcterms:W3CDTF">2026-09-14T14:02:13Z</dcterms:modified>
</cp:coreProperties>
</file>