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4"/>
  </p:notesMasterIdLst>
  <p:sldIdLst>
    <p:sldId id="265" r:id="rId2"/>
    <p:sldId id="266" r:id="rId3"/>
  </p:sldIdLst>
  <p:sldSz cx="7556500" cy="10693400"/>
  <p:notesSz cx="6858000" cy="9144000"/>
  <p:embeddedFontLst>
    <p:embeddedFont>
      <p:font typeface="Raleway" pitchFamily="2" charset="-52"/>
      <p:regular r:id="rId5"/>
      <p:bold r:id="rId6"/>
      <p:italic r:id="rId7"/>
      <p:boldItalic r:id="rId8"/>
    </p:embeddedFont>
    <p:embeddedFont>
      <p:font typeface="Raleway Black" pitchFamily="2" charset="-52"/>
      <p:bold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747775"/>
          </p15:clr>
        </p15:guide>
        <p15:guide id="2" pos="23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576" y="34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757" y="685800"/>
            <a:ext cx="2423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84cb69c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84cb69c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84cb69c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84cb69c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8861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7592" y="1547981"/>
            <a:ext cx="7041300" cy="426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57585" y="5892181"/>
            <a:ext cx="7041300" cy="16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57585" y="4471644"/>
            <a:ext cx="7041300" cy="17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3305400" cy="7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993442" y="2396010"/>
            <a:ext cx="3305400" cy="7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57585" y="1155099"/>
            <a:ext cx="2320500" cy="157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57585" y="2888996"/>
            <a:ext cx="2320500" cy="6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05137" y="935867"/>
            <a:ext cx="5262300" cy="85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78250" y="-260"/>
            <a:ext cx="3778200" cy="1069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9406" y="2563786"/>
            <a:ext cx="3342900" cy="308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9406" y="5827628"/>
            <a:ext cx="3342900" cy="25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081948" y="1505361"/>
            <a:ext cx="3171000" cy="76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57585" y="8795418"/>
            <a:ext cx="4957200" cy="12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57585" y="2299648"/>
            <a:ext cx="7041300" cy="408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57585" y="6553515"/>
            <a:ext cx="7041300" cy="27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519509" y="569325"/>
            <a:ext cx="6517500" cy="20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519509" y="2846623"/>
            <a:ext cx="6517500" cy="6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519509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2503091" y="9911198"/>
            <a:ext cx="2550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5336778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50" y="-56"/>
            <a:ext cx="7556400" cy="10693500"/>
          </a:xfrm>
          <a:prstGeom prst="rect">
            <a:avLst/>
          </a:prstGeom>
          <a:noFill/>
          <a:ln w="76200" cap="flat" cmpd="sng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5" name="Google Shape;75;p14"/>
          <p:cNvSpPr txBox="1"/>
          <p:nvPr/>
        </p:nvSpPr>
        <p:spPr>
          <a:xfrm>
            <a:off x="152400" y="10172550"/>
            <a:ext cx="1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Снимки: 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Wikimedia Commons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606232" y="8792347"/>
            <a:ext cx="6339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3200" i="1" dirty="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Рециклиране на хартията</a:t>
            </a:r>
            <a:endParaRPr sz="3200" i="1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" name="Google Shape;73;p14">
            <a:extLst>
              <a:ext uri="{FF2B5EF4-FFF2-40B4-BE49-F238E27FC236}">
                <a16:creationId xmlns:a16="http://schemas.microsoft.com/office/drawing/2014/main" id="{0F880AD4-12BF-5AAF-CF5C-A9A77FDAB73E}"/>
              </a:ext>
            </a:extLst>
          </p:cNvPr>
          <p:cNvSpPr txBox="1"/>
          <p:nvPr/>
        </p:nvSpPr>
        <p:spPr>
          <a:xfrm>
            <a:off x="3505938" y="202480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bg1">
                    <a:lumMod val="95000"/>
                  </a:schemeClr>
                </a:solidFill>
                <a:highlight>
                  <a:srgbClr val="8EB6F8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</a:t>
            </a:r>
            <a:r>
              <a:rPr lang="en" sz="2500" dirty="0">
                <a:solidFill>
                  <a:schemeClr val="bg1"/>
                </a:solidFill>
                <a:highlight>
                  <a:srgbClr val="8EB6F8"/>
                </a:highlight>
                <a:latin typeface="Raleway Black"/>
                <a:ea typeface="Raleway Black"/>
                <a:cs typeface="Raleway Black"/>
                <a:sym typeface="Raleway Black"/>
              </a:rPr>
              <a:t>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0549C4-7CA4-2212-1AB9-EA381994DC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340" r="19601"/>
          <a:stretch/>
        </p:blipFill>
        <p:spPr>
          <a:xfrm>
            <a:off x="-43955" y="1923230"/>
            <a:ext cx="7512293" cy="659648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4862705-854B-5A29-1CA3-1C1778D71B51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35E2D36-7454-0903-5A2D-40A1EB4E44E2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7" name="Google Shape;80;p15">
                <a:extLst>
                  <a:ext uri="{FF2B5EF4-FFF2-40B4-BE49-F238E27FC236}">
                    <a16:creationId xmlns:a16="http://schemas.microsoft.com/office/drawing/2014/main" id="{316D55AE-10E6-A42E-6BAC-5030A43B5AC3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9" name="Google Shape;81;p15">
                  <a:extLst>
                    <a:ext uri="{FF2B5EF4-FFF2-40B4-BE49-F238E27FC236}">
                      <a16:creationId xmlns:a16="http://schemas.microsoft.com/office/drawing/2014/main" id="{AFDAA8A6-45A1-366E-BD39-7E2120ADFB39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1" name="Google Shape;83;p15">
                    <a:extLst>
                      <a:ext uri="{FF2B5EF4-FFF2-40B4-BE49-F238E27FC236}">
                        <a16:creationId xmlns:a16="http://schemas.microsoft.com/office/drawing/2014/main" id="{0B390573-2447-E378-9393-11D5E7AD1F49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4;p15">
                    <a:extLst>
                      <a:ext uri="{FF2B5EF4-FFF2-40B4-BE49-F238E27FC236}">
                        <a16:creationId xmlns:a16="http://schemas.microsoft.com/office/drawing/2014/main" id="{82D47B95-A827-5C99-F345-B1409B02EDE1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5;p15">
                    <a:extLst>
                      <a:ext uri="{FF2B5EF4-FFF2-40B4-BE49-F238E27FC236}">
                        <a16:creationId xmlns:a16="http://schemas.microsoft.com/office/drawing/2014/main" id="{165C2AF3-ED74-C054-400C-D6EB2932ABC8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7;p15">
                    <a:extLst>
                      <a:ext uri="{FF2B5EF4-FFF2-40B4-BE49-F238E27FC236}">
                        <a16:creationId xmlns:a16="http://schemas.microsoft.com/office/drawing/2014/main" id="{ECAA128B-3459-EC18-CED9-87934199048A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88;p15">
                    <a:extLst>
                      <a:ext uri="{FF2B5EF4-FFF2-40B4-BE49-F238E27FC236}">
                        <a16:creationId xmlns:a16="http://schemas.microsoft.com/office/drawing/2014/main" id="{A7B356C7-28C5-7ED8-50AC-F1A7AF9F41C3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10" name="Google Shape;90;p15">
                  <a:extLst>
                    <a:ext uri="{FF2B5EF4-FFF2-40B4-BE49-F238E27FC236}">
                      <a16:creationId xmlns:a16="http://schemas.microsoft.com/office/drawing/2014/main" id="{370BF85B-593C-64D7-F03E-ECA585E4B2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16B91FA9-2A5C-A539-471D-873443CBBA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28F12B5-CC89-8F11-32F9-FF72B40BC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50" y="-56"/>
            <a:ext cx="7556400" cy="10693500"/>
          </a:xfrm>
          <a:prstGeom prst="rect">
            <a:avLst/>
          </a:prstGeom>
          <a:noFill/>
          <a:ln w="76200" cap="flat" cmpd="sng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5" name="Google Shape;75;p14"/>
          <p:cNvSpPr txBox="1"/>
          <p:nvPr/>
        </p:nvSpPr>
        <p:spPr>
          <a:xfrm>
            <a:off x="152400" y="10172550"/>
            <a:ext cx="135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Снимки: 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aleway"/>
                <a:ea typeface="Raleway"/>
                <a:cs typeface="Raleway"/>
                <a:sym typeface="Raleway"/>
              </a:rPr>
              <a:t>Wikimedia Commons</a:t>
            </a:r>
            <a:endParaRPr sz="7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" name="Google Shape;73;p14">
            <a:extLst>
              <a:ext uri="{FF2B5EF4-FFF2-40B4-BE49-F238E27FC236}">
                <a16:creationId xmlns:a16="http://schemas.microsoft.com/office/drawing/2014/main" id="{0F880AD4-12BF-5AAF-CF5C-A9A77FDAB73E}"/>
              </a:ext>
            </a:extLst>
          </p:cNvPr>
          <p:cNvSpPr txBox="1"/>
          <p:nvPr/>
        </p:nvSpPr>
        <p:spPr>
          <a:xfrm>
            <a:off x="3505938" y="202480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bg1">
                    <a:lumMod val="95000"/>
                  </a:schemeClr>
                </a:solidFill>
                <a:highlight>
                  <a:srgbClr val="8EB6F8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</a:t>
            </a:r>
            <a:r>
              <a:rPr lang="en" sz="2500" dirty="0">
                <a:solidFill>
                  <a:schemeClr val="bg1"/>
                </a:solidFill>
                <a:highlight>
                  <a:srgbClr val="8EB6F8"/>
                </a:highlight>
                <a:latin typeface="Raleway Black"/>
                <a:ea typeface="Raleway Black"/>
                <a:cs typeface="Raleway Black"/>
                <a:sym typeface="Raleway Black"/>
              </a:rPr>
              <a:t>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1C30E8-51CC-838F-15D0-25C9F10A6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270" y="3768362"/>
            <a:ext cx="1909397" cy="534378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B35E639-57CF-DA6A-86BF-386954AAECE4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12ACF3E-63F4-408B-1F27-468BAA70C92B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7" name="Google Shape;80;p15">
                <a:extLst>
                  <a:ext uri="{FF2B5EF4-FFF2-40B4-BE49-F238E27FC236}">
                    <a16:creationId xmlns:a16="http://schemas.microsoft.com/office/drawing/2014/main" id="{D3C6EA4C-B7A3-36B7-4B14-ECDEF4E24582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9" name="Google Shape;81;p15">
                  <a:extLst>
                    <a:ext uri="{FF2B5EF4-FFF2-40B4-BE49-F238E27FC236}">
                      <a16:creationId xmlns:a16="http://schemas.microsoft.com/office/drawing/2014/main" id="{EB48A63B-FC14-8936-293F-A061ECB15B59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1" name="Google Shape;83;p15">
                    <a:extLst>
                      <a:ext uri="{FF2B5EF4-FFF2-40B4-BE49-F238E27FC236}">
                        <a16:creationId xmlns:a16="http://schemas.microsoft.com/office/drawing/2014/main" id="{55FD535F-9217-0A67-C03F-AC457FDF4A74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4;p15">
                    <a:extLst>
                      <a:ext uri="{FF2B5EF4-FFF2-40B4-BE49-F238E27FC236}">
                        <a16:creationId xmlns:a16="http://schemas.microsoft.com/office/drawing/2014/main" id="{C667B89F-B9FF-6D81-C6D7-5D8A7ACE415B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5;p15">
                    <a:extLst>
                      <a:ext uri="{FF2B5EF4-FFF2-40B4-BE49-F238E27FC236}">
                        <a16:creationId xmlns:a16="http://schemas.microsoft.com/office/drawing/2014/main" id="{0F5C2590-0F7E-D643-F64B-EA66F7828CD1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7;p15">
                    <a:extLst>
                      <a:ext uri="{FF2B5EF4-FFF2-40B4-BE49-F238E27FC236}">
                        <a16:creationId xmlns:a16="http://schemas.microsoft.com/office/drawing/2014/main" id="{8D9B20AB-613D-9A72-6DE5-830551AEE29F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5" name="Google Shape;88;p15">
                    <a:extLst>
                      <a:ext uri="{FF2B5EF4-FFF2-40B4-BE49-F238E27FC236}">
                        <a16:creationId xmlns:a16="http://schemas.microsoft.com/office/drawing/2014/main" id="{17E1310F-CDC4-C04C-31F0-545D868B699D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10" name="Google Shape;90;p15">
                  <a:extLst>
                    <a:ext uri="{FF2B5EF4-FFF2-40B4-BE49-F238E27FC236}">
                      <a16:creationId xmlns:a16="http://schemas.microsoft.com/office/drawing/2014/main" id="{B23D629B-1C51-A067-96DD-6ACE3116D4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93566997-557C-221A-0A78-3E5CB190B4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E2B896B-B8F3-7911-7912-9A98B725B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35456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</Words>
  <Application>Microsoft Office PowerPoint</Application>
  <PresentationFormat>Custom</PresentationFormat>
  <Paragraphs>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Raleway Black</vt:lpstr>
      <vt:lpstr>Arial</vt:lpstr>
      <vt:lpstr>Raleway</vt:lpstr>
      <vt:lpstr>Simple Light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4</cp:revision>
  <dcterms:modified xsi:type="dcterms:W3CDTF">2026-09-14T13:49:07Z</dcterms:modified>
</cp:coreProperties>
</file>