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7556500" cy="10693400"/>
  <p:notesSz cx="6858000" cy="9144000"/>
  <p:embeddedFontLst>
    <p:embeddedFont>
      <p:font typeface="Raleway" pitchFamily="2" charset="-52"/>
      <p:regular r:id="rId9"/>
      <p:bold r:id="rId10"/>
      <p:italic r:id="rId11"/>
      <p:boldItalic r:id="rId12"/>
    </p:embeddedFont>
    <p:embeddedFont>
      <p:font typeface="Raleway Black" pitchFamily="2" charset="-52"/>
      <p:bold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erQpkRYEJk5eUXMTWSQfPrXkw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jp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2.jp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3.jp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4.jp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" name="Google Shape;7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" name="Google Shape;74;p1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604775" y="1829200"/>
            <a:ext cx="6339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Бъди доброволец </a:t>
            </a:r>
            <a:b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</a:b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 квартала и общността!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6" name="Google Shape;76;p1"/>
          <p:cNvPicPr preferRelativeResize="0"/>
          <p:nvPr/>
        </p:nvPicPr>
        <p:blipFill rotWithShape="1">
          <a:blip r:embed="rId4">
            <a:alphaModFix/>
          </a:blip>
          <a:srcRect l="6850" t="5371" r="16179" b="4795"/>
          <a:stretch/>
        </p:blipFill>
        <p:spPr>
          <a:xfrm>
            <a:off x="439325" y="3536700"/>
            <a:ext cx="6677852" cy="5194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82003D9-AF59-F87E-8A09-008073E4E4D6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9F43DA2C-E917-4206-5EEA-07C1F6E24BB8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A5498DF-CE4E-9185-BF86-CE89C469E933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371E0A7-67B0-A38F-4FE5-ACD9FC11CECB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6BF43215-003F-DF24-1CFC-D682787A888F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C77B3983-907E-4A2E-6AC7-B819F673DA9E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2A75DEA7-6801-AC5B-81B0-21C9E453A975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D74AA631-50B9-965D-A461-FC0767EF862F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0D25A710-907B-DE5E-B094-1E96D450A890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1734D2EA-7BC2-676B-D663-AFF9AF89C0A6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14997799-FAAE-A2BD-3C33-BCB3D8D7DF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F7C5488-6205-8263-017B-8FA00F8A2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CEBD60D4-A913-1843-FF64-2ACB7D98EA61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604775" y="1829200"/>
            <a:ext cx="6339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Бъди доброволец </a:t>
            </a:r>
            <a:b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</a:b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 природата!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2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2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325" y="3536700"/>
            <a:ext cx="6677852" cy="5194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A67B698-4DF3-F6B5-120C-935F9DDE3DB7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51BB9A76-7B0A-8194-38AC-F228D3F52604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F3247E4-61FC-28F6-A296-93362CE0F0C0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9C34916-2DF6-9665-2953-5D2450916587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D4557F99-AAD4-6830-0C2B-4DB191C520AC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6ACCAD7C-97BC-8B1A-E661-9EF49E4F59ED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DCE3BDA1-04B8-8239-D97A-B54A36D81C42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FF00FEC6-53A6-8DDA-29F8-92AB5282F7A1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2515118A-02A1-6B34-117E-B5CDAFFEBF7A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66E3A738-B3D5-F134-AA91-6E59D46E738F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C395BE42-6566-DBA3-72DA-33524C192C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5BAF0F8-99A6-9063-9700-500F0B31DB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12F9C14B-DF1D-5700-B45E-8B53375C0311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604775" y="1829200"/>
            <a:ext cx="6339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Бъди доброволец </a:t>
            </a:r>
            <a:b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</a:b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 </a:t>
            </a:r>
            <a:r>
              <a:rPr lang="en" sz="32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птицит</a:t>
            </a: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е!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3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3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 t="8470" b="13743"/>
          <a:stretch/>
        </p:blipFill>
        <p:spPr>
          <a:xfrm>
            <a:off x="435350" y="3536700"/>
            <a:ext cx="6677852" cy="5194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545D47F-F5B5-0845-3D56-662E4FFD0EB7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2332E517-BF44-447C-8952-64ED8E940B1A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36C9EEB-4555-959E-C901-DA4D10A6D215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BCBDD80-FD1B-6667-C929-56659ACC139A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3E5E8714-9D44-1C95-424D-613A15AE2B46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B2FFB4CC-8A13-0F5A-5262-8724BFA66A92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4554C0F8-CDB5-0BC4-BBA3-16A6A85443C3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E17BE3BB-20B2-3844-9E4D-DF01A73BA32E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45BCCD96-0AC1-E971-9CD3-90609C745C34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1AC60A8C-7DE9-5719-AD90-4DE680A6CC78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52F27C5B-0522-CFF1-5541-1742E9F94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BE1BEAC-A488-58A9-65F6-E7605B6F7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B171AA8A-3F83-708F-7C71-16FE3CD443E4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604775" y="1793263"/>
            <a:ext cx="6339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Бъди доброволец </a:t>
            </a:r>
            <a:b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</a:b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 хората в нужда!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4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 l="11121" r="3187"/>
          <a:stretch/>
        </p:blipFill>
        <p:spPr>
          <a:xfrm>
            <a:off x="439325" y="3536700"/>
            <a:ext cx="6677852" cy="5194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D062DB5-DD20-212D-2C4D-38910E503BA0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F792BDCE-341C-5554-5F65-C7134B629C92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49118E2-5128-15A1-1E0C-8E14AA32B594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504C835-12C2-AB21-3211-AB3AB23B3359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260DBAD3-6B30-8606-EAEC-A90FD247628C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1BDD054C-CCF9-F3DB-F0AA-1F0A53E500AB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CFDC8BB3-259E-AE0E-CE4E-620419742CA6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AE8DEF0D-D97B-FB07-22DA-C73957DD4C63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CF35258A-CE98-ECB0-4303-76C132ED433D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727CC740-FCE1-4D56-0654-14681BE07020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90D04AB-7E1E-37B7-A92B-DD4A382559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CC6FF3E-649D-6B63-79B8-62147D22AB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01D40A78-E267-85DC-5F4D-AC7E800EBA62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604775" y="1793263"/>
            <a:ext cx="6339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Бъди доброволец </a:t>
            </a:r>
            <a:b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</a:b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 </a:t>
            </a:r>
            <a:r>
              <a:rPr lang="en" sz="32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животните</a:t>
            </a: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в беда!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5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9" name="Google Shape;159;p5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0" name="Google Shape;160;p5"/>
          <p:cNvPicPr preferRelativeResize="0"/>
          <p:nvPr/>
        </p:nvPicPr>
        <p:blipFill rotWithShape="1">
          <a:blip r:embed="rId4">
            <a:alphaModFix/>
          </a:blip>
          <a:srcRect l="3008" r="11278"/>
          <a:stretch/>
        </p:blipFill>
        <p:spPr>
          <a:xfrm>
            <a:off x="380550" y="3532275"/>
            <a:ext cx="6677852" cy="5194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5A62DB2-9B4D-4658-2D5F-DFCB95205643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42EC0489-D137-DD90-116F-85B2F5D1DB98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87E3C7-C818-296D-0A3E-623F18A02608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FBD8DB2-5E11-461D-ACB7-0ACC90509E06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24F8EBBC-7D36-3E7A-DDBE-9B7E9134ACB4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4E15F9AC-DFFC-2F58-7AE4-301887DD43D0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682640A4-62EA-17E0-DB40-3D53017F06BF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054DF099-659E-85C1-BCF7-9D0A4742B0BF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89FDCC0D-88B2-F169-ECA8-9C511B7DACDB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A6D938A1-1179-EE7F-811B-6F7A3D8FE593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2A2DCD3-6697-8388-A308-5CEAA788AF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DCCAB4E-0BA8-CC1F-1714-7194DC27FA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5B416E69-1352-BC68-82D8-394BBDAA5541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6"/>
          <p:cNvPicPr preferRelativeResize="0"/>
          <p:nvPr/>
        </p:nvPicPr>
        <p:blipFill rotWithShape="1">
          <a:blip r:embed="rId3">
            <a:alphaModFix/>
          </a:blip>
          <a:srcRect l="11626" r="12677" b="10928"/>
          <a:stretch/>
        </p:blipFill>
        <p:spPr>
          <a:xfrm>
            <a:off x="380550" y="3493740"/>
            <a:ext cx="6677852" cy="5238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604775" y="1793263"/>
            <a:ext cx="6339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Бъди доброволец, </a:t>
            </a:r>
            <a:b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</a:br>
            <a:r>
              <a:rPr lang="en" sz="32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за да даваш любов и грижа!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9" name="Google Shape;17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6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6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A153B0-99AD-2BEB-032C-EA27C227B407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1A7101EC-7626-E8B4-7ED1-42F5683F4643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95FF30A-D7FF-A2A7-A832-A3362E859F88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47C7A42-C21D-4CD1-2E80-2A6108101256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1693187F-360A-AECB-5C85-65E2BD4E6D3B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608C8B9F-D017-CD82-577A-7BE7F09638E7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78A05C4B-0786-7F58-E974-8188A789AAEF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5838AA96-950C-7763-05B1-8BF8C0545388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50650311-A34E-DC8D-3090-D0FD2B69DA2D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E83DABB3-A52A-D008-963F-26E6EE71E1D5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F4CBC5E5-5B1E-52B0-2583-45C2C718C9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CD069A0-CE50-4958-20F7-0802B516B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C9D1F6CD-9594-FB6E-B780-2C071F835C71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Custom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1</cp:revision>
  <dcterms:modified xsi:type="dcterms:W3CDTF">2026-09-14T13:26:04Z</dcterms:modified>
</cp:coreProperties>
</file>