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56500" cy="10693400"/>
  <p:notesSz cx="6858000" cy="9144000"/>
  <p:embeddedFontLst>
    <p:embeddedFont>
      <p:font typeface="Raleway" pitchFamily="2" charset="-52"/>
      <p:regular r:id="rId7"/>
      <p:bold r:id="rId8"/>
      <p:italic r:id="rId9"/>
      <p:boldItalic r:id="rId10"/>
    </p:embeddedFont>
    <p:embeddedFont>
      <p:font typeface="Raleway Black" pitchFamily="2" charset="-52"/>
      <p:bold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gc6rCdCRDTy7aCUTJimLAK8gDa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76" y="19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57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subTitle" idx="1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>
            <a:spLocks noGrp="1"/>
          </p:cNvSpPr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2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>
            <a:spLocks noGrp="1"/>
          </p:cNvSpPr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body" idx="1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>
            <a:spLocks noGrp="1"/>
          </p:cNvSpPr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ubTitle" idx="1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2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 hasCustomPrompt="1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1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dt" idx="10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ftr" idx="11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sldNum" idx="12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1.jp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2.jp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3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1" name="Google Shape;7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" name="Google Shape;73;p1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" name="Google Shape;74;p1"/>
          <p:cNvSpPr/>
          <p:nvPr/>
        </p:nvSpPr>
        <p:spPr>
          <a:xfrm>
            <a:off x="-8107" y="0"/>
            <a:ext cx="7556400" cy="106934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7000" y="2354800"/>
            <a:ext cx="6686627" cy="66866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FDAE8CB-B64C-07F7-6308-1D1418AE2D12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408D5D92-5D7D-24BF-FCB8-AF31C4377B99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AB8266F-0EA2-367B-DCEF-6F7FD1147C29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5A47D1A-A34F-C79F-1C0C-6BAE50B6B9B7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11C17F61-9245-7DB6-CC3B-80398A3D8A0C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5A3541C1-518B-309F-4186-04CA516AC66E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2AC9A8F3-4851-367A-572C-BCDBF2ECB978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EBD71141-F0AC-D26D-555C-77FB23BED0D4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705DC16D-74BA-BAB9-312C-AE3CCB5121E7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6784D902-152C-C995-8F85-82B5B113B0BA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D66E81B3-6C0C-4698-3EB6-B3A8BF15B3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E409DEB4-95D7-F90D-F04B-4A0A122C17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0AA3C578-22F0-10D8-1B1C-0E7A113533A4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p2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p2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350" y="2228500"/>
            <a:ext cx="6097789" cy="66581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6E690D5-5879-822E-15C6-0C8CE1F066EF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5" name="Google Shape;70;p14">
              <a:extLst>
                <a:ext uri="{FF2B5EF4-FFF2-40B4-BE49-F238E27FC236}">
                  <a16:creationId xmlns:a16="http://schemas.microsoft.com/office/drawing/2014/main" id="{6A805FAF-445A-8A23-9724-D01EF5A27B31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76F571A-7E07-43AD-87E8-F1AB56EA61DE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59A174E-909A-DAE1-8BBB-D931D0537AC2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10" name="Google Shape;62;p14">
                  <a:extLst>
                    <a:ext uri="{FF2B5EF4-FFF2-40B4-BE49-F238E27FC236}">
                      <a16:creationId xmlns:a16="http://schemas.microsoft.com/office/drawing/2014/main" id="{384431B4-A11B-374D-9DB1-3A54A5334BEC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2" name="Google Shape;63;p14">
                    <a:extLst>
                      <a:ext uri="{FF2B5EF4-FFF2-40B4-BE49-F238E27FC236}">
                        <a16:creationId xmlns:a16="http://schemas.microsoft.com/office/drawing/2014/main" id="{F782F700-45BE-B17C-70A8-A1FF14107B7F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4;p14">
                    <a:extLst>
                      <a:ext uri="{FF2B5EF4-FFF2-40B4-BE49-F238E27FC236}">
                        <a16:creationId xmlns:a16="http://schemas.microsoft.com/office/drawing/2014/main" id="{9B1DEC6F-20D2-0388-7EE6-7CBA5592BE7C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5;p14">
                    <a:extLst>
                      <a:ext uri="{FF2B5EF4-FFF2-40B4-BE49-F238E27FC236}">
                        <a16:creationId xmlns:a16="http://schemas.microsoft.com/office/drawing/2014/main" id="{FCA19AAA-C2DB-DDE8-7296-B7E95913E147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67;p14">
                    <a:extLst>
                      <a:ext uri="{FF2B5EF4-FFF2-40B4-BE49-F238E27FC236}">
                        <a16:creationId xmlns:a16="http://schemas.microsoft.com/office/drawing/2014/main" id="{80F8F82C-DE87-0253-9CE5-78BC3A20ED04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6" name="Google Shape;68;p14">
                    <a:extLst>
                      <a:ext uri="{FF2B5EF4-FFF2-40B4-BE49-F238E27FC236}">
                        <a16:creationId xmlns:a16="http://schemas.microsoft.com/office/drawing/2014/main" id="{F12D2EB0-3075-5278-9E79-92810BF051E7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D5126ADC-8E7F-F9F7-A820-3DDFDE4B98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47C24F1-1921-6BA2-33CB-990C016E80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7" name="Google Shape;69;p14">
              <a:extLst>
                <a:ext uri="{FF2B5EF4-FFF2-40B4-BE49-F238E27FC236}">
                  <a16:creationId xmlns:a16="http://schemas.microsoft.com/office/drawing/2014/main" id="{815BDBE1-D5EF-D780-37EF-BC9504CD1C9B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Google Shape;113;p3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4" name="Google Shape;114;p3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4">
            <a:alphaModFix/>
          </a:blip>
          <a:srcRect t="8585" b="8128"/>
          <a:stretch/>
        </p:blipFill>
        <p:spPr>
          <a:xfrm flipH="1">
            <a:off x="724163" y="2025538"/>
            <a:ext cx="6100224" cy="71831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767552E-50DA-4C66-9BC2-51F41FBDF3CC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95608A3B-6A43-E2C3-0F43-AA1F81A423D0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9BBFF7F-EA88-6F29-81D0-FC0C2F528554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D46F615-65F3-AE13-426C-7DBDB882F0B1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DC4C1538-0F34-F03E-438A-025B6300B996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20793DCF-9DCF-F84B-6A84-2397FDCC4860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9BC98B0F-CFB3-4AF5-1C76-79B1CE6662A9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3F734D68-3B32-8D02-0F3E-D6D4AB227BA1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80450E0E-7FCF-8ECB-F006-9A1DDF8BC950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2E44085E-AC27-AABB-0469-0F9E8A3E81B4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8E32E9BD-5D7C-CBCC-33FE-BC19A6FE32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82A81658-B065-8695-4D67-6B19DFD26E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34FEED6E-AD9C-B0AF-77C2-844A61B4BCEF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2" name="Google Shape;13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4" name="Google Shape;134;p4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5" name="Google Shape;135;p4"/>
          <p:cNvPicPr preferRelativeResize="0"/>
          <p:nvPr/>
        </p:nvPicPr>
        <p:blipFill rotWithShape="1">
          <a:blip r:embed="rId4">
            <a:alphaModFix/>
          </a:blip>
          <a:srcRect l="24011" t="15289" r="22270" b="14124"/>
          <a:stretch/>
        </p:blipFill>
        <p:spPr>
          <a:xfrm flipH="1">
            <a:off x="718052" y="1638875"/>
            <a:ext cx="5700348" cy="74907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0319D25-89AA-1BA7-BDCE-7157997C042C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26AE4F9B-7D57-C2D4-D704-E439013B9548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523EE25-0CAA-6CD2-FDD5-580F2A389282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AC6D54D-6481-912C-831C-18E03746A2B5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4A17F274-4272-CA65-0B23-71671AC27AD8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0135593F-3B11-9553-D250-87673EDF551A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8A323792-ED10-2B12-F74E-8BCFF798CE26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B7B31956-49C6-2FB6-AF05-DB5631244CFE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3A206247-5F50-A3F6-274A-99D0892C1134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D0858DE2-DC89-0AEB-D49B-9246B8367E7D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7A8B2985-2A9C-5629-1F7F-1A344AEC4E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57A08A9B-2387-6153-6DBB-9872EB2E5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1B4DF5D4-59E6-7641-48B1-FC3CE487F6AA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Custom</PresentationFormat>
  <Paragraphs>16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Raleway Black</vt:lpstr>
      <vt:lpstr>Raleway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1</cp:revision>
  <dcterms:modified xsi:type="dcterms:W3CDTF">2026-09-14T13:26:55Z</dcterms:modified>
</cp:coreProperties>
</file>