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7556500" cy="10693400"/>
  <p:notesSz cx="6858000" cy="9144000"/>
  <p:embeddedFontLst>
    <p:embeddedFont>
      <p:font typeface="Raleway" pitchFamily="2" charset="-52"/>
      <p:regular r:id="rId6"/>
      <p:bold r:id="rId7"/>
      <p:italic r:id="rId8"/>
      <p:boldItalic r:id="rId9"/>
    </p:embeddedFont>
    <p:embeddedFont>
      <p:font typeface="Raleway Black" pitchFamily="2" charset="-52"/>
      <p:bold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4cb69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4cb69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4cb69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4cb69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8564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4cb69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4cb69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026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 txBox="1"/>
          <p:nvPr/>
        </p:nvSpPr>
        <p:spPr>
          <a:xfrm>
            <a:off x="170720" y="10332406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latin typeface="Raleway"/>
                <a:ea typeface="Raleway"/>
                <a:cs typeface="Raleway"/>
                <a:sym typeface="Raleway"/>
              </a:rPr>
              <a:t>Снимки:: Canva</a:t>
            </a:r>
            <a:endParaRPr sz="7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80171" y="9116971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Полярна мечка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D53BEB-F4C7-A43B-FC63-4297D59A7B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96" r="22672"/>
          <a:stretch/>
        </p:blipFill>
        <p:spPr>
          <a:xfrm>
            <a:off x="152400" y="1388569"/>
            <a:ext cx="7258193" cy="75703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591798E-469C-8F2D-D781-B4F5BC67C2EC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F64E8E4-9C79-642B-B99D-01B0DFBBCFDB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047FD123-C6DD-BC55-D598-BC4CB8EE9176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1EF68DDB-2DCB-1E9D-8618-D697B2DDA312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B08A7BE4-F315-3203-3306-2E596AF3D879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11453279-313D-D80C-F2B8-4EBA51056FAB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0ED5C08D-408A-AF97-9DC7-73F4BE5D2E75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D4162F8D-D96B-03D7-A182-9A715A78CA98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2AF17035-BA8D-D6D4-4387-930E6E0B78C0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7B77F439-6089-24B2-D3FB-BB4F1E5182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3B44F51-095A-A426-1A1C-1C79991021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A26C6D5-9E37-42D1-DE8C-2A0F80EE0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 txBox="1"/>
          <p:nvPr/>
        </p:nvSpPr>
        <p:spPr>
          <a:xfrm>
            <a:off x="170720" y="10332406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latin typeface="Raleway"/>
                <a:ea typeface="Raleway"/>
                <a:cs typeface="Raleway"/>
                <a:sym typeface="Raleway"/>
              </a:rPr>
              <a:t>Снимки:: Canva</a:t>
            </a:r>
            <a:endParaRPr sz="7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80171" y="9116971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Полярна лисица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8468DE-566A-85FC-39DF-8D04B6DB6A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92" t="-217" r="18662" b="217"/>
          <a:stretch/>
        </p:blipFill>
        <p:spPr>
          <a:xfrm>
            <a:off x="152400" y="1374352"/>
            <a:ext cx="7233381" cy="75703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662DEF8-76D8-A761-BCA0-AA4A918EFFD7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BD3243A-D721-0B76-3219-76C5216C859D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C522960A-4440-1CA5-F376-37D08483F240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70E72053-EBBC-5811-F1BC-5F1C57C983F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50B90571-F73D-62CD-24DC-47FB347FF74D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5E64989B-350B-B34C-0BB1-864309F57035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012DC1D3-B492-78D4-B135-D76655DE5524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B5F58856-437E-FC14-2B70-07246C9F9922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F163351B-244A-5AAA-7F93-34C7F700FE77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2BD34DFF-F830-CDFA-9F5E-161E4E5D69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A660364-1D48-4292-012A-AE2C09363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42717F-8EE2-F20F-52A8-1E1DA34EE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547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 txBox="1"/>
          <p:nvPr/>
        </p:nvSpPr>
        <p:spPr>
          <a:xfrm>
            <a:off x="170720" y="10332406"/>
            <a:ext cx="1357200" cy="29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latin typeface="Raleway"/>
                <a:ea typeface="Raleway"/>
                <a:cs typeface="Raleway"/>
                <a:sym typeface="Raleway"/>
              </a:rPr>
              <a:t>Снимки:: Canva</a:t>
            </a:r>
            <a:endParaRPr sz="7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80171" y="9249944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 err="1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Овцебик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46EC94-270A-20F7-9D7C-9AF3DF44C7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268" t="20919" r="29268"/>
          <a:stretch/>
        </p:blipFill>
        <p:spPr>
          <a:xfrm>
            <a:off x="157584" y="1381656"/>
            <a:ext cx="7233382" cy="776002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594B176-6045-8272-A567-C8656B7E633E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90CD95-7E43-9BA5-F9B2-AB5B972E5CA9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2BA07032-9872-1CB3-85BD-7EA8D7222817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77213750-F2B5-9F0B-D32E-EB6AEE2B1F84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286E21F3-07F3-7B1F-7CD5-149A592F2561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3925B7E6-D778-2435-849B-CA014DDBFBB7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D76E97C1-530C-6F57-577C-D3C1DF9632F2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3E3B079B-CFF4-79FF-4B0A-27516AD1A510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FEB5D0C6-774D-D63B-37F5-DFC2A4A375A6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10BA953B-370F-D443-DB2A-92851267C0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7780CDC-ECFF-BF9F-1D18-E4DD7957E1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3F8233-D529-E08D-2FE4-2EDC2BA86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26480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Custom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2026-09-14T13:20:01Z</dcterms:modified>
</cp:coreProperties>
</file>