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7556500" cy="10693400"/>
  <p:notesSz cx="6858000" cy="9144000"/>
  <p:embeddedFontLst>
    <p:embeddedFont>
      <p:font typeface="Raleway" pitchFamily="2" charset="-52"/>
      <p:regular r:id="rId10"/>
      <p:bold r:id="rId11"/>
      <p:italic r:id="rId12"/>
      <p:boldItalic r:id="rId13"/>
    </p:embeddedFont>
    <p:embeddedFont>
      <p:font typeface="Raleway Black" pitchFamily="2" charset="-52"/>
      <p:bold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23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76" y="19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757" y="685800"/>
            <a:ext cx="2423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e0493e9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e0493e9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e0493e9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e0493e9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4348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e0493e9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e0493e9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4012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e0493e9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e0493e9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2285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e0493e9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e0493e9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3226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e0493e9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e0493e9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3986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88e0493e9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88e0493e9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1994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7592" y="1547981"/>
            <a:ext cx="7041300" cy="426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7585" y="5892181"/>
            <a:ext cx="7041300" cy="16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57585" y="4471644"/>
            <a:ext cx="70413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33054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993442" y="2396010"/>
            <a:ext cx="3305400" cy="7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57585" y="1155099"/>
            <a:ext cx="2320500" cy="157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57585" y="2888996"/>
            <a:ext cx="2320500" cy="66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05137" y="935867"/>
            <a:ext cx="5262300" cy="85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78250" y="-260"/>
            <a:ext cx="3778200" cy="1069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9406" y="2563786"/>
            <a:ext cx="3342900" cy="308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9406" y="5827628"/>
            <a:ext cx="3342900" cy="25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081948" y="1505361"/>
            <a:ext cx="3171000" cy="76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57585" y="8795418"/>
            <a:ext cx="49572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57585" y="2299648"/>
            <a:ext cx="7041300" cy="408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57585" y="6553515"/>
            <a:ext cx="7041300" cy="27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519509" y="569325"/>
            <a:ext cx="6517500" cy="20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519509" y="2846623"/>
            <a:ext cx="6517500" cy="6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519509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2503091" y="9911198"/>
            <a:ext cx="2550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5336778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1.jp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3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15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Google Shape;72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675D07-6518-CA80-65E8-649BF558A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55" y="2418761"/>
            <a:ext cx="6527440" cy="585586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DE1E1E4-52C7-6C8A-3FF6-3390BB83C8E1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398B9C2-CC99-B653-0503-D502C218AA5C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6" name="Google Shape;80;p15">
                <a:extLst>
                  <a:ext uri="{FF2B5EF4-FFF2-40B4-BE49-F238E27FC236}">
                    <a16:creationId xmlns:a16="http://schemas.microsoft.com/office/drawing/2014/main" id="{26D01A96-1DF8-617C-19F8-B113A309E631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8" name="Google Shape;81;p15">
                  <a:extLst>
                    <a:ext uri="{FF2B5EF4-FFF2-40B4-BE49-F238E27FC236}">
                      <a16:creationId xmlns:a16="http://schemas.microsoft.com/office/drawing/2014/main" id="{61E71C58-811F-26C0-5A72-D5B3DEC15099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0" name="Google Shape;83;p15">
                    <a:extLst>
                      <a:ext uri="{FF2B5EF4-FFF2-40B4-BE49-F238E27FC236}">
                        <a16:creationId xmlns:a16="http://schemas.microsoft.com/office/drawing/2014/main" id="{D9861840-A73F-56B2-CE00-59289530DF1E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4;p15">
                    <a:extLst>
                      <a:ext uri="{FF2B5EF4-FFF2-40B4-BE49-F238E27FC236}">
                        <a16:creationId xmlns:a16="http://schemas.microsoft.com/office/drawing/2014/main" id="{2B5A4538-62D1-0C84-1577-1DB593C6FAD8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5;p15">
                    <a:extLst>
                      <a:ext uri="{FF2B5EF4-FFF2-40B4-BE49-F238E27FC236}">
                        <a16:creationId xmlns:a16="http://schemas.microsoft.com/office/drawing/2014/main" id="{BF5EE914-AE45-19AD-8C94-9DB2ADCD1FFD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7;p15">
                    <a:extLst>
                      <a:ext uri="{FF2B5EF4-FFF2-40B4-BE49-F238E27FC236}">
                        <a16:creationId xmlns:a16="http://schemas.microsoft.com/office/drawing/2014/main" id="{FCACED15-D880-486C-8788-5F265B724213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8;p15">
                    <a:extLst>
                      <a:ext uri="{FF2B5EF4-FFF2-40B4-BE49-F238E27FC236}">
                        <a16:creationId xmlns:a16="http://schemas.microsoft.com/office/drawing/2014/main" id="{546350AE-5982-3329-7009-0CA03FD67179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0;p15">
                  <a:extLst>
                    <a:ext uri="{FF2B5EF4-FFF2-40B4-BE49-F238E27FC236}">
                      <a16:creationId xmlns:a16="http://schemas.microsoft.com/office/drawing/2014/main" id="{D077D99E-569E-D220-366E-E7BEDFF3D0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8FFC14BE-93F2-1993-71F7-9DC948F1E2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6B7D68-1BD5-1682-208D-19483E467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Google Shape;72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A7D089-69ED-2BEC-CF83-93F3E464E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71" y="1793296"/>
            <a:ext cx="6246808" cy="78093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973217-2C2D-9C53-E8E3-168244699834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962D428-10D1-E1EC-3F65-E997A964791A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6" name="Google Shape;80;p15">
                <a:extLst>
                  <a:ext uri="{FF2B5EF4-FFF2-40B4-BE49-F238E27FC236}">
                    <a16:creationId xmlns:a16="http://schemas.microsoft.com/office/drawing/2014/main" id="{2463F2A8-404B-E62C-BEC7-443386D41C9A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8" name="Google Shape;81;p15">
                  <a:extLst>
                    <a:ext uri="{FF2B5EF4-FFF2-40B4-BE49-F238E27FC236}">
                      <a16:creationId xmlns:a16="http://schemas.microsoft.com/office/drawing/2014/main" id="{313E3399-27F8-F74D-B201-66DB00889622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0" name="Google Shape;83;p15">
                    <a:extLst>
                      <a:ext uri="{FF2B5EF4-FFF2-40B4-BE49-F238E27FC236}">
                        <a16:creationId xmlns:a16="http://schemas.microsoft.com/office/drawing/2014/main" id="{B0DEE513-92D7-3F94-EB51-E39F9EF1CE6E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4;p15">
                    <a:extLst>
                      <a:ext uri="{FF2B5EF4-FFF2-40B4-BE49-F238E27FC236}">
                        <a16:creationId xmlns:a16="http://schemas.microsoft.com/office/drawing/2014/main" id="{8A655E6C-4324-B2AE-8A49-02C6606AF2BF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5;p15">
                    <a:extLst>
                      <a:ext uri="{FF2B5EF4-FFF2-40B4-BE49-F238E27FC236}">
                        <a16:creationId xmlns:a16="http://schemas.microsoft.com/office/drawing/2014/main" id="{75A10797-CD56-5D1D-F5C5-D7F18C1CFD06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7;p15">
                    <a:extLst>
                      <a:ext uri="{FF2B5EF4-FFF2-40B4-BE49-F238E27FC236}">
                        <a16:creationId xmlns:a16="http://schemas.microsoft.com/office/drawing/2014/main" id="{015F7A1D-3C76-2769-D17D-D4708853211E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8;p15">
                    <a:extLst>
                      <a:ext uri="{FF2B5EF4-FFF2-40B4-BE49-F238E27FC236}">
                        <a16:creationId xmlns:a16="http://schemas.microsoft.com/office/drawing/2014/main" id="{D31A2A0F-A0A6-80CB-C6BE-886B52493DE0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0;p15">
                  <a:extLst>
                    <a:ext uri="{FF2B5EF4-FFF2-40B4-BE49-F238E27FC236}">
                      <a16:creationId xmlns:a16="http://schemas.microsoft.com/office/drawing/2014/main" id="{3E7BD6F4-6E43-0494-8383-B773BA731A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7CDEE654-27BC-1898-1B26-6C63431875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30A3D2E-CE6F-4212-1D9B-3F77707DD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0264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Google Shape;72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A116BC-9C99-2888-F1E3-975DC0762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298" y="1916795"/>
            <a:ext cx="7147560" cy="714756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931BACB-FB54-9292-3BBF-EF2BCA5D8C32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BEBD1EC-5018-7803-B0FB-6BABDA7410AC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6" name="Google Shape;80;p15">
                <a:extLst>
                  <a:ext uri="{FF2B5EF4-FFF2-40B4-BE49-F238E27FC236}">
                    <a16:creationId xmlns:a16="http://schemas.microsoft.com/office/drawing/2014/main" id="{9CA04AE1-A82F-5C40-E156-D61D5318B710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8" name="Google Shape;81;p15">
                  <a:extLst>
                    <a:ext uri="{FF2B5EF4-FFF2-40B4-BE49-F238E27FC236}">
                      <a16:creationId xmlns:a16="http://schemas.microsoft.com/office/drawing/2014/main" id="{6B6A3488-976B-B094-555A-1628FA05F82A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0" name="Google Shape;83;p15">
                    <a:extLst>
                      <a:ext uri="{FF2B5EF4-FFF2-40B4-BE49-F238E27FC236}">
                        <a16:creationId xmlns:a16="http://schemas.microsoft.com/office/drawing/2014/main" id="{6469F49F-1F82-A9EB-0767-01132DCC26AD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4;p15">
                    <a:extLst>
                      <a:ext uri="{FF2B5EF4-FFF2-40B4-BE49-F238E27FC236}">
                        <a16:creationId xmlns:a16="http://schemas.microsoft.com/office/drawing/2014/main" id="{650C9398-8C88-17F5-4678-944844851550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5;p15">
                    <a:extLst>
                      <a:ext uri="{FF2B5EF4-FFF2-40B4-BE49-F238E27FC236}">
                        <a16:creationId xmlns:a16="http://schemas.microsoft.com/office/drawing/2014/main" id="{F07126C5-EDD5-FE55-F5BB-7BCD14006DF4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7;p15">
                    <a:extLst>
                      <a:ext uri="{FF2B5EF4-FFF2-40B4-BE49-F238E27FC236}">
                        <a16:creationId xmlns:a16="http://schemas.microsoft.com/office/drawing/2014/main" id="{104A168E-53F6-B337-4585-48E28429523B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8;p15">
                    <a:extLst>
                      <a:ext uri="{FF2B5EF4-FFF2-40B4-BE49-F238E27FC236}">
                        <a16:creationId xmlns:a16="http://schemas.microsoft.com/office/drawing/2014/main" id="{76B1837F-6B30-60B2-3931-678A4A59DC45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0;p15">
                  <a:extLst>
                    <a:ext uri="{FF2B5EF4-FFF2-40B4-BE49-F238E27FC236}">
                      <a16:creationId xmlns:a16="http://schemas.microsoft.com/office/drawing/2014/main" id="{32D56FAC-03DB-9F66-D861-BDF8E36B39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E15619AF-01E2-84B7-1EE8-ADA1EB7458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344707-3AEC-24FC-F47E-FE1AF3857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0256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Google Shape;72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0FD6F9-1961-2B04-97B6-F9B9C5510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75" y="2618723"/>
            <a:ext cx="6248400" cy="589058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4F1C950-3DB2-9C57-C554-6F0A67DA26EF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D46F32D-3860-11E9-8BD3-76C078D5D3B3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6" name="Google Shape;80;p15">
                <a:extLst>
                  <a:ext uri="{FF2B5EF4-FFF2-40B4-BE49-F238E27FC236}">
                    <a16:creationId xmlns:a16="http://schemas.microsoft.com/office/drawing/2014/main" id="{340FC135-C3B7-2949-1F16-B4C3FA8F50AB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8" name="Google Shape;81;p15">
                  <a:extLst>
                    <a:ext uri="{FF2B5EF4-FFF2-40B4-BE49-F238E27FC236}">
                      <a16:creationId xmlns:a16="http://schemas.microsoft.com/office/drawing/2014/main" id="{3480676C-BDED-9C47-1C8A-0D9ED77FD402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0" name="Google Shape;83;p15">
                    <a:extLst>
                      <a:ext uri="{FF2B5EF4-FFF2-40B4-BE49-F238E27FC236}">
                        <a16:creationId xmlns:a16="http://schemas.microsoft.com/office/drawing/2014/main" id="{45B3D799-5A84-61F9-0274-F9B259ACA3F5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4;p15">
                    <a:extLst>
                      <a:ext uri="{FF2B5EF4-FFF2-40B4-BE49-F238E27FC236}">
                        <a16:creationId xmlns:a16="http://schemas.microsoft.com/office/drawing/2014/main" id="{4E32234C-03A9-F3AA-894B-32B960384A47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5;p15">
                    <a:extLst>
                      <a:ext uri="{FF2B5EF4-FFF2-40B4-BE49-F238E27FC236}">
                        <a16:creationId xmlns:a16="http://schemas.microsoft.com/office/drawing/2014/main" id="{AAC323DD-95B0-225E-9D2D-68C1E66556DC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7;p15">
                    <a:extLst>
                      <a:ext uri="{FF2B5EF4-FFF2-40B4-BE49-F238E27FC236}">
                        <a16:creationId xmlns:a16="http://schemas.microsoft.com/office/drawing/2014/main" id="{AA72A0B3-16BE-6896-63F5-3C070360B334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8;p15">
                    <a:extLst>
                      <a:ext uri="{FF2B5EF4-FFF2-40B4-BE49-F238E27FC236}">
                        <a16:creationId xmlns:a16="http://schemas.microsoft.com/office/drawing/2014/main" id="{C7F58ECE-4A6C-A1F9-63AA-E05AA3C5DCC0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0;p15">
                  <a:extLst>
                    <a:ext uri="{FF2B5EF4-FFF2-40B4-BE49-F238E27FC236}">
                      <a16:creationId xmlns:a16="http://schemas.microsoft.com/office/drawing/2014/main" id="{29827587-60EA-D875-D50D-57D6D30C50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35C5BE50-0C86-9C50-AEAD-92CC50BCB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4BDC423-4F3C-6E57-ED0E-5DAE2C913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4012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Google Shape;72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F3AA96-769E-6975-C099-905253674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35" y="2117189"/>
            <a:ext cx="6467079" cy="716158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6BC997B-E0E4-7622-532E-FE8B838672A6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7F48F23-570B-3592-0BDC-CD8FE9CC4EA0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6" name="Google Shape;80;p15">
                <a:extLst>
                  <a:ext uri="{FF2B5EF4-FFF2-40B4-BE49-F238E27FC236}">
                    <a16:creationId xmlns:a16="http://schemas.microsoft.com/office/drawing/2014/main" id="{E4553FA8-BFB0-8F49-42E9-7FA5EF68BCF6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8" name="Google Shape;81;p15">
                  <a:extLst>
                    <a:ext uri="{FF2B5EF4-FFF2-40B4-BE49-F238E27FC236}">
                      <a16:creationId xmlns:a16="http://schemas.microsoft.com/office/drawing/2014/main" id="{B219747B-1C15-9F1C-4866-5B1361544EBE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0" name="Google Shape;83;p15">
                    <a:extLst>
                      <a:ext uri="{FF2B5EF4-FFF2-40B4-BE49-F238E27FC236}">
                        <a16:creationId xmlns:a16="http://schemas.microsoft.com/office/drawing/2014/main" id="{DB16165B-449A-E014-19FC-137ED18D3AE6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4;p15">
                    <a:extLst>
                      <a:ext uri="{FF2B5EF4-FFF2-40B4-BE49-F238E27FC236}">
                        <a16:creationId xmlns:a16="http://schemas.microsoft.com/office/drawing/2014/main" id="{1E4D480A-EF70-5595-796C-C50E0E8E2549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5;p15">
                    <a:extLst>
                      <a:ext uri="{FF2B5EF4-FFF2-40B4-BE49-F238E27FC236}">
                        <a16:creationId xmlns:a16="http://schemas.microsoft.com/office/drawing/2014/main" id="{77990EF0-249F-AA26-D8D1-7C30542465A5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7;p15">
                    <a:extLst>
                      <a:ext uri="{FF2B5EF4-FFF2-40B4-BE49-F238E27FC236}">
                        <a16:creationId xmlns:a16="http://schemas.microsoft.com/office/drawing/2014/main" id="{74ECB6A4-5A86-C394-162C-D96430149B39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8;p15">
                    <a:extLst>
                      <a:ext uri="{FF2B5EF4-FFF2-40B4-BE49-F238E27FC236}">
                        <a16:creationId xmlns:a16="http://schemas.microsoft.com/office/drawing/2014/main" id="{4EE4EA99-AFCA-A8F0-CC8F-C2B7D43C53B0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0;p15">
                  <a:extLst>
                    <a:ext uri="{FF2B5EF4-FFF2-40B4-BE49-F238E27FC236}">
                      <a16:creationId xmlns:a16="http://schemas.microsoft.com/office/drawing/2014/main" id="{E948F6CE-E7CA-0959-40B0-8ADE8BD4C1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B4BDD7A-C99B-F189-A679-42BBB15C63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AB47AA9-4C6A-5189-3F64-626CDAC01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6689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Google Shape;72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209A75-2C3F-C431-B893-1431711D54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7" t="693" r="1191" b="2219"/>
          <a:stretch/>
        </p:blipFill>
        <p:spPr>
          <a:xfrm>
            <a:off x="635486" y="1542912"/>
            <a:ext cx="6277578" cy="816326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F6E4BE5-F80F-7B58-F3DE-3CAC85660294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D550800-AB8F-544B-8084-AE53F1696B67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6" name="Google Shape;80;p15">
                <a:extLst>
                  <a:ext uri="{FF2B5EF4-FFF2-40B4-BE49-F238E27FC236}">
                    <a16:creationId xmlns:a16="http://schemas.microsoft.com/office/drawing/2014/main" id="{FB059DFE-4F97-B179-6C94-69B487030AE0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8" name="Google Shape;81;p15">
                  <a:extLst>
                    <a:ext uri="{FF2B5EF4-FFF2-40B4-BE49-F238E27FC236}">
                      <a16:creationId xmlns:a16="http://schemas.microsoft.com/office/drawing/2014/main" id="{5BCF575B-3DDB-1E80-C725-29A68184A571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0" name="Google Shape;83;p15">
                    <a:extLst>
                      <a:ext uri="{FF2B5EF4-FFF2-40B4-BE49-F238E27FC236}">
                        <a16:creationId xmlns:a16="http://schemas.microsoft.com/office/drawing/2014/main" id="{F8B0678C-37FF-A34A-6598-04487D89F259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4;p15">
                    <a:extLst>
                      <a:ext uri="{FF2B5EF4-FFF2-40B4-BE49-F238E27FC236}">
                        <a16:creationId xmlns:a16="http://schemas.microsoft.com/office/drawing/2014/main" id="{5F68FE61-9002-57A1-FA44-05D872316F9A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5;p15">
                    <a:extLst>
                      <a:ext uri="{FF2B5EF4-FFF2-40B4-BE49-F238E27FC236}">
                        <a16:creationId xmlns:a16="http://schemas.microsoft.com/office/drawing/2014/main" id="{424EF8A8-3666-BEFB-FA84-2CD99F6D1147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7;p15">
                    <a:extLst>
                      <a:ext uri="{FF2B5EF4-FFF2-40B4-BE49-F238E27FC236}">
                        <a16:creationId xmlns:a16="http://schemas.microsoft.com/office/drawing/2014/main" id="{1B8F7064-2EF6-F0FC-60D8-62860707BF04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8;p15">
                    <a:extLst>
                      <a:ext uri="{FF2B5EF4-FFF2-40B4-BE49-F238E27FC236}">
                        <a16:creationId xmlns:a16="http://schemas.microsoft.com/office/drawing/2014/main" id="{C69AE1B1-EB63-D174-3014-D2AE895B597C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0;p15">
                  <a:extLst>
                    <a:ext uri="{FF2B5EF4-FFF2-40B4-BE49-F238E27FC236}">
                      <a16:creationId xmlns:a16="http://schemas.microsoft.com/office/drawing/2014/main" id="{15B63F67-0793-BF00-A5A3-4554FF9B9A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D7885825-F2AA-BED4-5C53-F836E59FFD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E10F326-DDCC-DB47-0E14-00DC23F6A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6631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en" sz="100" dirty="0">
                <a:solidFill>
                  <a:srgbClr val="D9EAD3"/>
                </a:solidFill>
                <a:highlight>
                  <a:srgbClr val="F16031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en" sz="2500" dirty="0"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dirty="0"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en" sz="1300" i="1" dirty="0"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i="1" dirty="0"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i="1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Google Shape;72;p14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4" name="Google Shape;74;p14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5FE5A-63B9-FFA1-350A-D5CA6031A7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76" t="4007" r="5080" b="4546"/>
          <a:stretch/>
        </p:blipFill>
        <p:spPr>
          <a:xfrm>
            <a:off x="685654" y="1781054"/>
            <a:ext cx="6051249" cy="783385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05EE5D8-902E-C214-2D66-DD0D84CA455F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AD73F6D-37EF-6991-DF3B-1F10EF27290A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6" name="Google Shape;80;p15">
                <a:extLst>
                  <a:ext uri="{FF2B5EF4-FFF2-40B4-BE49-F238E27FC236}">
                    <a16:creationId xmlns:a16="http://schemas.microsoft.com/office/drawing/2014/main" id="{94EFEFDE-76A1-4159-F1E0-23D7B1D0D399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8" name="Google Shape;81;p15">
                  <a:extLst>
                    <a:ext uri="{FF2B5EF4-FFF2-40B4-BE49-F238E27FC236}">
                      <a16:creationId xmlns:a16="http://schemas.microsoft.com/office/drawing/2014/main" id="{DA3F8A84-D258-9862-BD8B-BF08E2D72579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0" name="Google Shape;83;p15">
                    <a:extLst>
                      <a:ext uri="{FF2B5EF4-FFF2-40B4-BE49-F238E27FC236}">
                        <a16:creationId xmlns:a16="http://schemas.microsoft.com/office/drawing/2014/main" id="{8BF40D63-E727-13A7-1E18-2E3506874C72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4;p15">
                    <a:extLst>
                      <a:ext uri="{FF2B5EF4-FFF2-40B4-BE49-F238E27FC236}">
                        <a16:creationId xmlns:a16="http://schemas.microsoft.com/office/drawing/2014/main" id="{1B0AC05F-F599-A450-C5DD-E3066BBD3F97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5;p15">
                    <a:extLst>
                      <a:ext uri="{FF2B5EF4-FFF2-40B4-BE49-F238E27FC236}">
                        <a16:creationId xmlns:a16="http://schemas.microsoft.com/office/drawing/2014/main" id="{18C1D8F6-0DD3-400F-0C10-6ADCF0ED3E69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7;p15">
                    <a:extLst>
                      <a:ext uri="{FF2B5EF4-FFF2-40B4-BE49-F238E27FC236}">
                        <a16:creationId xmlns:a16="http://schemas.microsoft.com/office/drawing/2014/main" id="{134C251C-9D1B-F68E-1F1D-CF2B251D64D0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8;p15">
                    <a:extLst>
                      <a:ext uri="{FF2B5EF4-FFF2-40B4-BE49-F238E27FC236}">
                        <a16:creationId xmlns:a16="http://schemas.microsoft.com/office/drawing/2014/main" id="{B28C4E64-4AA6-BDD7-E1B6-B6D837170CAC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0;p15">
                  <a:extLst>
                    <a:ext uri="{FF2B5EF4-FFF2-40B4-BE49-F238E27FC236}">
                      <a16:creationId xmlns:a16="http://schemas.microsoft.com/office/drawing/2014/main" id="{B755C8A8-033B-55E7-D915-EDC9845CD0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CBE7F3CB-4E9A-E018-DB76-0E3A446969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B95EE74-9FBC-C5BD-E57B-8A34D0B24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933451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Custom</PresentationFormat>
  <Paragraphs>14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Raleway Black</vt:lpstr>
      <vt:lpstr>Raleway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2</cp:revision>
  <dcterms:modified xsi:type="dcterms:W3CDTF">2026-09-14T13:20:39Z</dcterms:modified>
</cp:coreProperties>
</file>