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556500" cy="10693400"/>
  <p:notesSz cx="6858000" cy="9144000"/>
  <p:embeddedFontLst>
    <p:embeddedFont>
      <p:font typeface="Raleway" pitchFamily="2" charset="-52"/>
      <p:regular r:id="rId7"/>
      <p:bold r:id="rId8"/>
      <p:italic r:id="rId9"/>
      <p:boldItalic r:id="rId10"/>
    </p:embeddedFont>
    <p:embeddedFont>
      <p:font typeface="Raleway Black" pitchFamily="2" charset="-52"/>
      <p:bold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id8vRw1JOcI1qOwmnwZHfFhypw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76" y="34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57" y="685800"/>
            <a:ext cx="242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ctrTitle"/>
          </p:nvPr>
        </p:nvSpPr>
        <p:spPr>
          <a:xfrm>
            <a:off x="257592" y="1547981"/>
            <a:ext cx="7041300" cy="42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subTitle" idx="1"/>
          </p:nvPr>
        </p:nvSpPr>
        <p:spPr>
          <a:xfrm>
            <a:off x="257585" y="5892181"/>
            <a:ext cx="70413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>
            <a:spLocks noGrp="1"/>
          </p:cNvSpPr>
          <p:nvPr>
            <p:ph type="title"/>
          </p:nvPr>
        </p:nvSpPr>
        <p:spPr>
          <a:xfrm>
            <a:off x="257585" y="4471644"/>
            <a:ext cx="7041300" cy="17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2"/>
          </p:nvPr>
        </p:nvSpPr>
        <p:spPr>
          <a:xfrm>
            <a:off x="3993442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>
            <a:spLocks noGrp="1"/>
          </p:cNvSpPr>
          <p:nvPr>
            <p:ph type="title"/>
          </p:nvPr>
        </p:nvSpPr>
        <p:spPr>
          <a:xfrm>
            <a:off x="257585" y="1155099"/>
            <a:ext cx="2320500" cy="1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body" idx="1"/>
          </p:nvPr>
        </p:nvSpPr>
        <p:spPr>
          <a:xfrm>
            <a:off x="257585" y="2888996"/>
            <a:ext cx="2320500" cy="66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>
            <a:spLocks noGrp="1"/>
          </p:cNvSpPr>
          <p:nvPr>
            <p:ph type="title"/>
          </p:nvPr>
        </p:nvSpPr>
        <p:spPr>
          <a:xfrm>
            <a:off x="405137" y="935867"/>
            <a:ext cx="5262300" cy="85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/>
          <p:nvPr/>
        </p:nvSpPr>
        <p:spPr>
          <a:xfrm>
            <a:off x="3778250" y="-260"/>
            <a:ext cx="3778200" cy="1069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219406" y="2563786"/>
            <a:ext cx="3342900" cy="30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ubTitle" idx="1"/>
          </p:nvPr>
        </p:nvSpPr>
        <p:spPr>
          <a:xfrm>
            <a:off x="219406" y="5827628"/>
            <a:ext cx="3342900" cy="25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body" idx="2"/>
          </p:nvPr>
        </p:nvSpPr>
        <p:spPr>
          <a:xfrm>
            <a:off x="4081948" y="1505361"/>
            <a:ext cx="3171000" cy="76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257585" y="8795418"/>
            <a:ext cx="495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 hasCustomPrompt="1"/>
          </p:nvPr>
        </p:nvSpPr>
        <p:spPr>
          <a:xfrm>
            <a:off x="257585" y="2299648"/>
            <a:ext cx="7041300" cy="40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257585" y="6553515"/>
            <a:ext cx="7041300" cy="27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title"/>
          </p:nvPr>
        </p:nvSpPr>
        <p:spPr>
          <a:xfrm>
            <a:off x="519509" y="569325"/>
            <a:ext cx="6517500" cy="20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1"/>
          </p:nvPr>
        </p:nvSpPr>
        <p:spPr>
          <a:xfrm>
            <a:off x="519509" y="2846623"/>
            <a:ext cx="6517500" cy="6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dt" idx="10"/>
          </p:nvPr>
        </p:nvSpPr>
        <p:spPr>
          <a:xfrm>
            <a:off x="519509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ftr" idx="11"/>
          </p:nvPr>
        </p:nvSpPr>
        <p:spPr>
          <a:xfrm>
            <a:off x="2503091" y="9911198"/>
            <a:ext cx="2550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sldNum" idx="12"/>
          </p:nvPr>
        </p:nvSpPr>
        <p:spPr>
          <a:xfrm>
            <a:off x="5336778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3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710309" y="9327127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Дъб</a:t>
            </a:r>
            <a:endParaRPr sz="32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3" name="Google Shape;7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" name="Google Shape;75;p1"/>
          <p:cNvSpPr txBox="1"/>
          <p:nvPr/>
        </p:nvSpPr>
        <p:spPr>
          <a:xfrm>
            <a:off x="152400" y="10172550"/>
            <a:ext cx="13572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 Canva: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6" name="Google Shape;76;p1"/>
          <p:cNvPicPr preferRelativeResize="0"/>
          <p:nvPr/>
        </p:nvPicPr>
        <p:blipFill rotWithShape="1">
          <a:blip r:embed="rId4">
            <a:alphaModFix/>
          </a:blip>
          <a:srcRect l="30979" r="30777" b="9218"/>
          <a:stretch/>
        </p:blipFill>
        <p:spPr>
          <a:xfrm>
            <a:off x="875876" y="1335686"/>
            <a:ext cx="6007866" cy="80220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2F136AA-46B6-C9F5-261D-59D8F5C7C6D3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F9119987-26E3-3165-5F1B-A6BDFE3D935D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DA413CC-A33A-06C2-F479-C80605B918BD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4E1165D-6079-3E60-E0F3-8540E9E2C879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A914574A-FDBB-9E52-A1BE-09E398B6ECCB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DA4C53FC-4D8A-7715-8234-109773D29A8B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936B57A8-27BC-2BE9-29A0-B0ED7F81A2E4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53742F0B-472B-CBB7-4E01-F8E910BCA38E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F6F14D12-87C2-8231-C4DC-58E575F81A7C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CFA84BA6-6B14-F5E8-5E5F-A6E6D312EFD6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E0045FBF-4256-7E2B-E068-31A6F79410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8A04A91-99A4-54AF-2774-5B3AFEFC22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4437A1E5-1E63-62B9-0249-B304D547627F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"/>
          <p:cNvSpPr txBox="1"/>
          <p:nvPr/>
        </p:nvSpPr>
        <p:spPr>
          <a:xfrm>
            <a:off x="710309" y="9327127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Корков дъб</a:t>
            </a:r>
            <a:endParaRPr sz="32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2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" name="Google Shape;96;p2"/>
          <p:cNvSpPr txBox="1"/>
          <p:nvPr/>
        </p:nvSpPr>
        <p:spPr>
          <a:xfrm>
            <a:off x="152400" y="10172550"/>
            <a:ext cx="13572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 Canva: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7" name="Google Shape;97;p2"/>
          <p:cNvPicPr preferRelativeResize="0"/>
          <p:nvPr/>
        </p:nvPicPr>
        <p:blipFill rotWithShape="1">
          <a:blip r:embed="rId4">
            <a:alphaModFix/>
          </a:blip>
          <a:srcRect l="24357" r="25504"/>
          <a:stretch/>
        </p:blipFill>
        <p:spPr>
          <a:xfrm>
            <a:off x="250025" y="1441944"/>
            <a:ext cx="7051415" cy="79109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ADA5680-2D76-060F-529B-B58AC3F5E1AE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4B16AC18-2EE8-391D-B7A8-D3DF049D7128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301D4FF-B70A-0BA4-BCCA-08AF95F50057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F1C9ECD0-EFAB-6150-BA25-C11D69DDF1FD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3F37FB94-6124-93E1-D184-03CB02C3486B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9A843B2E-14FF-A031-D02A-182FA507A912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83216D3C-08F2-5C32-45BB-7E5232A0AFED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38F6F4F5-C184-E0E1-2E8E-8960E9EE1DD5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F9ECD114-C7A6-2100-05B0-69CEE68308EC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2B951BC6-BF6D-3E53-6E5D-480802A706C4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F559814F-42DA-047C-2F81-1F874DFA99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CCC2B789-554B-D673-6B94-4266083DC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72C02A43-8A18-1EE7-C72D-D43ACEC13BFC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250026" y="9327127"/>
            <a:ext cx="7051414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Цер и неговите рошави жълъди</a:t>
            </a:r>
            <a:endParaRPr sz="28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3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" name="Google Shape;117;p3"/>
          <p:cNvSpPr txBox="1"/>
          <p:nvPr/>
        </p:nvSpPr>
        <p:spPr>
          <a:xfrm>
            <a:off x="152400" y="10172550"/>
            <a:ext cx="13572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 Canva: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8" name="Google Shape;118;p3"/>
          <p:cNvPicPr preferRelativeResize="0"/>
          <p:nvPr/>
        </p:nvPicPr>
        <p:blipFill rotWithShape="1">
          <a:blip r:embed="rId4">
            <a:alphaModFix/>
          </a:blip>
          <a:srcRect l="30792" t="692" r="30778" b="19332"/>
          <a:stretch/>
        </p:blipFill>
        <p:spPr>
          <a:xfrm>
            <a:off x="382146" y="1330325"/>
            <a:ext cx="6784258" cy="79417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E540BE3-6BDE-F549-DF67-601A7E2C06AE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0985D329-95BF-71B5-CDE1-427CA0DCB22D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DB2E9DA-763B-0A4B-F3CE-BE4E5C5CFFD2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4C4FD385-65C6-EC8A-30A9-BF9468AA8B53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BE8AD418-CF98-C821-6CE7-6A86ADBE44CF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D891391C-0829-8338-6D7A-BAB8CB136900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96F139E7-367C-09F8-886C-43C813EC54BE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32585088-4443-694F-48D5-D65693541107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AC54A898-1883-9CA4-A4D4-CAC5B7A3119C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BE651A30-219E-1864-C212-30ED0EA7F619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DBDC7C6C-1F0F-7F49-1A94-E3FDD7FB79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35C1DA19-8062-5698-4ADC-AF129C87C7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C4DE7B78-F2AE-5C63-BAA3-C1972DACF5A4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240597" y="9074495"/>
            <a:ext cx="7051414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Големите листа на благуна, който се нарича още и сладун.</a:t>
            </a:r>
            <a:endParaRPr sz="28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3466513" y="162050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6" name="Google Shape;13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8" name="Google Shape;138;p4"/>
          <p:cNvSpPr txBox="1"/>
          <p:nvPr/>
        </p:nvSpPr>
        <p:spPr>
          <a:xfrm>
            <a:off x="152400" y="10172550"/>
            <a:ext cx="13572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 Canva: 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9" name="Google Shape;139;p4"/>
          <p:cNvPicPr preferRelativeResize="0"/>
          <p:nvPr/>
        </p:nvPicPr>
        <p:blipFill rotWithShape="1">
          <a:blip r:embed="rId4">
            <a:alphaModFix/>
          </a:blip>
          <a:srcRect l="21088" t="5455" r="4792" b="3900"/>
          <a:stretch/>
        </p:blipFill>
        <p:spPr>
          <a:xfrm>
            <a:off x="264489" y="1280783"/>
            <a:ext cx="7051416" cy="77981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C0B6F00-928C-9F5F-6740-F1AC1C2DD3DE}"/>
              </a:ext>
            </a:extLst>
          </p:cNvPr>
          <p:cNvGrpSpPr/>
          <p:nvPr/>
        </p:nvGrpSpPr>
        <p:grpSpPr>
          <a:xfrm>
            <a:off x="1188720" y="10014696"/>
            <a:ext cx="6287650" cy="525967"/>
            <a:chOff x="1188720" y="10014696"/>
            <a:chExt cx="6287650" cy="525967"/>
          </a:xfrm>
        </p:grpSpPr>
        <p:cxnSp>
          <p:nvCxnSpPr>
            <p:cNvPr id="3" name="Google Shape;70;p14">
              <a:extLst>
                <a:ext uri="{FF2B5EF4-FFF2-40B4-BE49-F238E27FC236}">
                  <a16:creationId xmlns:a16="http://schemas.microsoft.com/office/drawing/2014/main" id="{B001B447-838C-9DA1-58DC-6D8CD67040D0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" y="10014696"/>
              <a:ext cx="6118368" cy="1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E634BD1-8B57-893E-4980-1735277F5CE8}"/>
                </a:ext>
              </a:extLst>
            </p:cNvPr>
            <p:cNvGrpSpPr/>
            <p:nvPr/>
          </p:nvGrpSpPr>
          <p:grpSpPr>
            <a:xfrm>
              <a:off x="1344967" y="10112903"/>
              <a:ext cx="5642514" cy="427760"/>
              <a:chOff x="513924" y="6141848"/>
              <a:chExt cx="8384801" cy="63565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CB5A9B1-E58A-C608-67F8-58DF11D63798}"/>
                  </a:ext>
                </a:extLst>
              </p:cNvPr>
              <p:cNvGrpSpPr/>
              <p:nvPr/>
            </p:nvGrpSpPr>
            <p:grpSpPr>
              <a:xfrm>
                <a:off x="2946848" y="6141848"/>
                <a:ext cx="5951877" cy="635653"/>
                <a:chOff x="2946848" y="6141848"/>
                <a:chExt cx="5951877" cy="635653"/>
              </a:xfrm>
            </p:grpSpPr>
            <p:grpSp>
              <p:nvGrpSpPr>
                <p:cNvPr id="8" name="Google Shape;62;p14">
                  <a:extLst>
                    <a:ext uri="{FF2B5EF4-FFF2-40B4-BE49-F238E27FC236}">
                      <a16:creationId xmlns:a16="http://schemas.microsoft.com/office/drawing/2014/main" id="{F32C46F1-95B4-308E-108F-EB950A5A2A8C}"/>
                    </a:ext>
                  </a:extLst>
                </p:cNvPr>
                <p:cNvGrpSpPr/>
                <p:nvPr/>
              </p:nvGrpSpPr>
              <p:grpSpPr>
                <a:xfrm>
                  <a:off x="2946848" y="6212053"/>
                  <a:ext cx="5951877" cy="502329"/>
                  <a:chOff x="966575" y="6117752"/>
                  <a:chExt cx="7140824" cy="602674"/>
                </a:xfrm>
              </p:grpSpPr>
              <p:pic>
                <p:nvPicPr>
                  <p:cNvPr id="10" name="Google Shape;63;p14">
                    <a:extLst>
                      <a:ext uri="{FF2B5EF4-FFF2-40B4-BE49-F238E27FC236}">
                        <a16:creationId xmlns:a16="http://schemas.microsoft.com/office/drawing/2014/main" id="{038B8BF3-F591-9759-142C-C877037B7962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966575" y="6117752"/>
                    <a:ext cx="645166" cy="602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64;p14">
                    <a:extLst>
                      <a:ext uri="{FF2B5EF4-FFF2-40B4-BE49-F238E27FC236}">
                        <a16:creationId xmlns:a16="http://schemas.microsoft.com/office/drawing/2014/main" id="{8B9257E4-59C2-1333-A9A6-23A0B6D6B9EE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1691951" y="6174363"/>
                    <a:ext cx="899982" cy="489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65;p14">
                    <a:extLst>
                      <a:ext uri="{FF2B5EF4-FFF2-40B4-BE49-F238E27FC236}">
                        <a16:creationId xmlns:a16="http://schemas.microsoft.com/office/drawing/2014/main" id="{B617B57B-6AF8-7ECE-A754-8231BA311F6E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2710802" y="6174375"/>
                    <a:ext cx="645176" cy="4800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67;p14">
                    <a:extLst>
                      <a:ext uri="{FF2B5EF4-FFF2-40B4-BE49-F238E27FC236}">
                        <a16:creationId xmlns:a16="http://schemas.microsoft.com/office/drawing/2014/main" id="{8DC71A93-EACC-42F3-A7DC-D6E721941462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109673" y="6174376"/>
                    <a:ext cx="1012225" cy="4678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68;p14">
                    <a:extLst>
                      <a:ext uri="{FF2B5EF4-FFF2-40B4-BE49-F238E27FC236}">
                        <a16:creationId xmlns:a16="http://schemas.microsoft.com/office/drawing/2014/main" id="{8E5FF946-55DE-13E2-B74D-887B54B189DB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240775" y="6163571"/>
                    <a:ext cx="1866624" cy="4894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9E5264F5-6589-096C-EC27-4EDF0E74D3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0519" y="6141848"/>
                  <a:ext cx="1357778" cy="635653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7709FF1-56E0-D381-8570-E5BB38E4E9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3924" y="6212051"/>
                <a:ext cx="2358590" cy="544290"/>
              </a:xfrm>
              <a:prstGeom prst="rect">
                <a:avLst/>
              </a:prstGeom>
            </p:spPr>
          </p:pic>
        </p:grpSp>
        <p:pic>
          <p:nvPicPr>
            <p:cNvPr id="5" name="Google Shape;69;p14">
              <a:extLst>
                <a:ext uri="{FF2B5EF4-FFF2-40B4-BE49-F238E27FC236}">
                  <a16:creationId xmlns:a16="http://schemas.microsoft.com/office/drawing/2014/main" id="{9ECDC88E-C688-ECD5-1E26-CA22E31B3D74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6987481" y="10179344"/>
              <a:ext cx="488889" cy="2624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Custom</PresentationFormat>
  <Paragraphs>16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1</cp:revision>
  <dcterms:modified xsi:type="dcterms:W3CDTF">2026-09-14T12:01:25Z</dcterms:modified>
</cp:coreProperties>
</file>