
<file path=[Content_Types].xml><?xml version="1.0" encoding="utf-8"?>
<Types xmlns="http://schemas.openxmlformats.org/package/2006/content-types">
  <Default Extension="fntdata" ContentType="application/x-fontdata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60" r:id="rId1"/>
  </p:sldMasterIdLst>
  <p:notesMasterIdLst>
    <p:notesMasterId r:id="rId5"/>
  </p:notesMasterIdLst>
  <p:sldIdLst>
    <p:sldId id="256" r:id="rId2"/>
    <p:sldId id="257" r:id="rId3"/>
    <p:sldId id="259" r:id="rId4"/>
  </p:sldIdLst>
  <p:sldSz cx="7556500" cy="10693400"/>
  <p:notesSz cx="6858000" cy="9144000"/>
  <p:embeddedFontLst>
    <p:embeddedFont>
      <p:font typeface="Raleway" pitchFamily="2" charset="-52"/>
      <p:regular r:id="rId6"/>
      <p:bold r:id="rId7"/>
      <p:italic r:id="rId8"/>
      <p:boldItalic r:id="rId9"/>
    </p:embeddedFont>
    <p:embeddedFont>
      <p:font typeface="Raleway Black" pitchFamily="2" charset="-52"/>
      <p:bold r:id="rId10"/>
      <p:boldItalic r:id="rId11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3368">
          <p15:clr>
            <a:srgbClr val="747775"/>
          </p15:clr>
        </p15:guide>
        <p15:guide id="2" pos="23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50" d="100"/>
          <a:sy n="50" d="100"/>
        </p:scale>
        <p:origin x="576" y="34"/>
      </p:cViewPr>
      <p:guideLst>
        <p:guide orient="horz" pos="3368"/>
        <p:guide pos="23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3.fntdata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font" Target="fonts/font2.fntdata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1.fntdata"/><Relationship Id="rId11" Type="http://schemas.openxmlformats.org/officeDocument/2006/relationships/font" Target="fonts/font6.fntdata"/><Relationship Id="rId5" Type="http://schemas.openxmlformats.org/officeDocument/2006/relationships/notesMaster" Target="notesMasters/notesMaster1.xml"/><Relationship Id="rId15" Type="http://schemas.openxmlformats.org/officeDocument/2006/relationships/tableStyles" Target="tableStyles.xml"/><Relationship Id="rId10" Type="http://schemas.openxmlformats.org/officeDocument/2006/relationships/font" Target="fonts/font5.fntdata"/><Relationship Id="rId4" Type="http://schemas.openxmlformats.org/officeDocument/2006/relationships/slide" Target="slides/slide3.xml"/><Relationship Id="rId9" Type="http://schemas.openxmlformats.org/officeDocument/2006/relationships/font" Target="fonts/font4.fntdata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2217757" y="685800"/>
            <a:ext cx="24231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g25fd248105d_0_38:notes"/>
          <p:cNvSpPr>
            <a:spLocks noGrp="1" noRot="1" noChangeAspect="1"/>
          </p:cNvSpPr>
          <p:nvPr>
            <p:ph type="sldImg" idx="2"/>
          </p:nvPr>
        </p:nvSpPr>
        <p:spPr>
          <a:xfrm>
            <a:off x="2217738" y="685800"/>
            <a:ext cx="24225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8" name="Google Shape;58;g25fd248105d_0_3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g261153394f5_0_7:notes"/>
          <p:cNvSpPr>
            <a:spLocks noGrp="1" noRot="1" noChangeAspect="1"/>
          </p:cNvSpPr>
          <p:nvPr>
            <p:ph type="sldImg" idx="2"/>
          </p:nvPr>
        </p:nvSpPr>
        <p:spPr>
          <a:xfrm>
            <a:off x="2217738" y="685800"/>
            <a:ext cx="24225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9" name="Google Shape;89;g261153394f5_0_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g261153394f5_0_7:notes"/>
          <p:cNvSpPr>
            <a:spLocks noGrp="1" noRot="1" noChangeAspect="1"/>
          </p:cNvSpPr>
          <p:nvPr>
            <p:ph type="sldImg" idx="2"/>
          </p:nvPr>
        </p:nvSpPr>
        <p:spPr>
          <a:xfrm>
            <a:off x="2217738" y="685800"/>
            <a:ext cx="24225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9" name="Google Shape;89;g261153394f5_0_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96252932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257592" y="1547981"/>
            <a:ext cx="7041300" cy="4267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257585" y="5892181"/>
            <a:ext cx="7041300" cy="1647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7001545" y="9694885"/>
            <a:ext cx="453300" cy="818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257585" y="4471644"/>
            <a:ext cx="7041300" cy="17499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ldNum" idx="12"/>
          </p:nvPr>
        </p:nvSpPr>
        <p:spPr>
          <a:xfrm>
            <a:off x="7001545" y="9694885"/>
            <a:ext cx="453300" cy="818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257585" y="925212"/>
            <a:ext cx="7041300" cy="1190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257585" y="2396010"/>
            <a:ext cx="7041300" cy="7102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7001545" y="9694885"/>
            <a:ext cx="453300" cy="818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257585" y="925212"/>
            <a:ext cx="7041300" cy="1190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257585" y="2396010"/>
            <a:ext cx="3305400" cy="7102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3993442" y="2396010"/>
            <a:ext cx="3305400" cy="7102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7001545" y="9694885"/>
            <a:ext cx="453300" cy="818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257585" y="925212"/>
            <a:ext cx="7041300" cy="1190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7001545" y="9694885"/>
            <a:ext cx="453300" cy="818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257585" y="1155099"/>
            <a:ext cx="2320500" cy="1571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257585" y="2888996"/>
            <a:ext cx="2320500" cy="6610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7001545" y="9694885"/>
            <a:ext cx="453300" cy="818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405137" y="935867"/>
            <a:ext cx="5262300" cy="8504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7001545" y="9694885"/>
            <a:ext cx="453300" cy="818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3778250" y="-260"/>
            <a:ext cx="3778200" cy="1069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219406" y="2563786"/>
            <a:ext cx="3342900" cy="3081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219406" y="5827628"/>
            <a:ext cx="3342900" cy="2567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4081948" y="1505361"/>
            <a:ext cx="3171000" cy="7682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7001545" y="9694885"/>
            <a:ext cx="453300" cy="818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257585" y="8795418"/>
            <a:ext cx="4957200" cy="12579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7001545" y="9694885"/>
            <a:ext cx="453300" cy="818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257585" y="2299648"/>
            <a:ext cx="7041300" cy="4082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257585" y="6553515"/>
            <a:ext cx="7041300" cy="2704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7001545" y="9694885"/>
            <a:ext cx="453300" cy="818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>
            <a:spLocks noGrp="1"/>
          </p:cNvSpPr>
          <p:nvPr>
            <p:ph type="sldNum" idx="12"/>
          </p:nvPr>
        </p:nvSpPr>
        <p:spPr>
          <a:xfrm>
            <a:off x="7001545" y="9694885"/>
            <a:ext cx="453300" cy="818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3"/>
          <p:cNvSpPr txBox="1">
            <a:spLocks noGrp="1"/>
          </p:cNvSpPr>
          <p:nvPr>
            <p:ph type="title"/>
          </p:nvPr>
        </p:nvSpPr>
        <p:spPr>
          <a:xfrm>
            <a:off x="519509" y="569325"/>
            <a:ext cx="6517500" cy="2067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13"/>
          <p:cNvSpPr txBox="1">
            <a:spLocks noGrp="1"/>
          </p:cNvSpPr>
          <p:nvPr>
            <p:ph type="body" idx="1"/>
          </p:nvPr>
        </p:nvSpPr>
        <p:spPr>
          <a:xfrm>
            <a:off x="519509" y="2846623"/>
            <a:ext cx="6517500" cy="678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  <a:defRPr/>
            </a:lvl1pPr>
            <a:lvl2pPr marL="914400" lvl="1" indent="-3429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Char char="○"/>
              <a:defRPr/>
            </a:lvl2pPr>
            <a:lvl3pPr marL="1371600" lvl="2" indent="-3429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Char char="■"/>
              <a:defRPr/>
            </a:lvl3pPr>
            <a:lvl4pPr marL="1828800" lvl="3" indent="-3429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  <a:defRPr/>
            </a:lvl4pPr>
            <a:lvl5pPr marL="2286000" lvl="4" indent="-3429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Char char="○"/>
              <a:defRPr/>
            </a:lvl5pPr>
            <a:lvl6pPr marL="2743200" lvl="5" indent="-3429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Char char="■"/>
              <a:defRPr/>
            </a:lvl6pPr>
            <a:lvl7pPr marL="3200400" lvl="6" indent="-3429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  <a:defRPr/>
            </a:lvl7pPr>
            <a:lvl8pPr marL="3657600" lvl="7" indent="-3429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Char char="○"/>
              <a:defRPr/>
            </a:lvl8pPr>
            <a:lvl9pPr marL="4114800" lvl="8" indent="-342900" algn="l">
              <a:lnSpc>
                <a:spcPct val="90000"/>
              </a:lnSpc>
              <a:spcBef>
                <a:spcPts val="1200"/>
              </a:spcBef>
              <a:spcAft>
                <a:spcPts val="1200"/>
              </a:spcAft>
              <a:buClr>
                <a:schemeClr val="dk1"/>
              </a:buClr>
              <a:buSzPts val="1800"/>
              <a:buChar char="■"/>
              <a:defRPr/>
            </a:lvl9pPr>
          </a:lstStyle>
          <a:p>
            <a:endParaRPr/>
          </a:p>
        </p:txBody>
      </p:sp>
      <p:sp>
        <p:nvSpPr>
          <p:cNvPr id="53" name="Google Shape;53;p13"/>
          <p:cNvSpPr txBox="1">
            <a:spLocks noGrp="1"/>
          </p:cNvSpPr>
          <p:nvPr>
            <p:ph type="dt" idx="10"/>
          </p:nvPr>
        </p:nvSpPr>
        <p:spPr>
          <a:xfrm>
            <a:off x="519509" y="9911198"/>
            <a:ext cx="1700100" cy="56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4" name="Google Shape;54;p13"/>
          <p:cNvSpPr txBox="1">
            <a:spLocks noGrp="1"/>
          </p:cNvSpPr>
          <p:nvPr>
            <p:ph type="ftr" idx="11"/>
          </p:nvPr>
        </p:nvSpPr>
        <p:spPr>
          <a:xfrm>
            <a:off x="2503091" y="9911198"/>
            <a:ext cx="2550300" cy="56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5" name="Google Shape;55;p13"/>
          <p:cNvSpPr txBox="1">
            <a:spLocks noGrp="1"/>
          </p:cNvSpPr>
          <p:nvPr>
            <p:ph type="sldNum" idx="12"/>
          </p:nvPr>
        </p:nvSpPr>
        <p:spPr>
          <a:xfrm>
            <a:off x="5336778" y="9911198"/>
            <a:ext cx="1700100" cy="56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257585" y="925212"/>
            <a:ext cx="7041300" cy="1190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257585" y="2396010"/>
            <a:ext cx="7041300" cy="710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7001545" y="9694885"/>
            <a:ext cx="453300" cy="818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1.jp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jpg"/><Relationship Id="rId11" Type="http://schemas.openxmlformats.org/officeDocument/2006/relationships/image" Target="../media/image9.png"/><Relationship Id="rId5" Type="http://schemas.openxmlformats.org/officeDocument/2006/relationships/image" Target="../media/image3.jpg"/><Relationship Id="rId10" Type="http://schemas.openxmlformats.org/officeDocument/2006/relationships/image" Target="../media/image8.png"/><Relationship Id="rId4" Type="http://schemas.openxmlformats.org/officeDocument/2006/relationships/image" Target="../media/image2.JPG"/><Relationship Id="rId9" Type="http://schemas.openxmlformats.org/officeDocument/2006/relationships/image" Target="../media/image7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1.jp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jpg"/><Relationship Id="rId11" Type="http://schemas.openxmlformats.org/officeDocument/2006/relationships/image" Target="../media/image9.png"/><Relationship Id="rId5" Type="http://schemas.openxmlformats.org/officeDocument/2006/relationships/image" Target="../media/image3.jpg"/><Relationship Id="rId10" Type="http://schemas.openxmlformats.org/officeDocument/2006/relationships/image" Target="../media/image8.png"/><Relationship Id="rId4" Type="http://schemas.openxmlformats.org/officeDocument/2006/relationships/image" Target="../media/image10.jpg"/><Relationship Id="rId9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1.jp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jpg"/><Relationship Id="rId11" Type="http://schemas.openxmlformats.org/officeDocument/2006/relationships/image" Target="../media/image9.png"/><Relationship Id="rId5" Type="http://schemas.openxmlformats.org/officeDocument/2006/relationships/image" Target="../media/image3.jpg"/><Relationship Id="rId10" Type="http://schemas.openxmlformats.org/officeDocument/2006/relationships/image" Target="../media/image8.png"/><Relationship Id="rId4" Type="http://schemas.openxmlformats.org/officeDocument/2006/relationships/image" Target="../media/image11.jpg"/><Relationship Id="rId9" Type="http://schemas.openxmlformats.org/officeDocument/2006/relationships/image" Target="../media/image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14"/>
          <p:cNvSpPr/>
          <p:nvPr/>
        </p:nvSpPr>
        <p:spPr>
          <a:xfrm>
            <a:off x="-3925" y="-56"/>
            <a:ext cx="7556400" cy="10693500"/>
          </a:xfrm>
          <a:prstGeom prst="rect">
            <a:avLst/>
          </a:prstGeom>
          <a:noFill/>
          <a:ln w="76200" cap="flat" cmpd="sng">
            <a:solidFill>
              <a:srgbClr val="F1A36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1" name="Google Shape;61;p14"/>
          <p:cNvSpPr txBox="1"/>
          <p:nvPr/>
        </p:nvSpPr>
        <p:spPr>
          <a:xfrm>
            <a:off x="680171" y="9039036"/>
            <a:ext cx="6339000" cy="67707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bg-BG" sz="3200" i="1" dirty="0">
                <a:solidFill>
                  <a:schemeClr val="dk1"/>
                </a:solidFill>
                <a:latin typeface="Raleway Black"/>
                <a:ea typeface="Raleway Black"/>
                <a:cs typeface="Raleway Black"/>
                <a:sym typeface="Raleway Black"/>
              </a:rPr>
              <a:t>Царски (</a:t>
            </a:r>
            <a:r>
              <a:rPr lang="bg-BG" sz="3200" i="1" dirty="0" err="1">
                <a:solidFill>
                  <a:schemeClr val="dk1"/>
                </a:solidFill>
                <a:latin typeface="Raleway Black"/>
                <a:ea typeface="Raleway Black"/>
                <a:cs typeface="Raleway Black"/>
                <a:sym typeface="Raleway Black"/>
              </a:rPr>
              <a:t>кръстат</a:t>
            </a:r>
            <a:r>
              <a:rPr lang="bg-BG" sz="3200" i="1" dirty="0">
                <a:solidFill>
                  <a:schemeClr val="dk1"/>
                </a:solidFill>
                <a:latin typeface="Raleway Black"/>
                <a:ea typeface="Raleway Black"/>
                <a:cs typeface="Raleway Black"/>
                <a:sym typeface="Raleway Black"/>
              </a:rPr>
              <a:t>) орел</a:t>
            </a:r>
            <a:endParaRPr sz="3200" i="1" dirty="0">
              <a:solidFill>
                <a:schemeClr val="dk1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72" name="Google Shape;72;p14"/>
          <p:cNvSpPr txBox="1"/>
          <p:nvPr/>
        </p:nvSpPr>
        <p:spPr>
          <a:xfrm>
            <a:off x="3466513" y="147205"/>
            <a:ext cx="3962400" cy="10871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500" dirty="0">
                <a:highlight>
                  <a:srgbClr val="F1A363"/>
                </a:highlight>
                <a:latin typeface="Raleway Black"/>
                <a:ea typeface="Raleway Black"/>
                <a:cs typeface="Raleway Black"/>
                <a:sym typeface="Raleway Black"/>
              </a:rPr>
              <a:t>   Екоприключенци!  </a:t>
            </a:r>
            <a:r>
              <a:rPr lang="en" sz="100" dirty="0">
                <a:solidFill>
                  <a:srgbClr val="D9EAD3"/>
                </a:solidFill>
                <a:highlight>
                  <a:srgbClr val="D9EAD3"/>
                </a:highlight>
                <a:latin typeface="Raleway Black"/>
                <a:ea typeface="Raleway Black"/>
                <a:cs typeface="Raleway Black"/>
                <a:sym typeface="Raleway Black"/>
              </a:rPr>
              <a:t>.</a:t>
            </a:r>
            <a:r>
              <a:rPr lang="en" sz="2500" dirty="0">
                <a:highlight>
                  <a:srgbClr val="D9EAD3"/>
                </a:highlight>
                <a:latin typeface="Raleway Black"/>
                <a:ea typeface="Raleway Black"/>
                <a:cs typeface="Raleway Black"/>
                <a:sym typeface="Raleway Black"/>
              </a:rPr>
              <a:t> </a:t>
            </a:r>
            <a:endParaRPr sz="2500" dirty="0">
              <a:highlight>
                <a:srgbClr val="D9EAD3"/>
              </a:highlight>
              <a:latin typeface="Raleway Black"/>
              <a:ea typeface="Raleway Black"/>
              <a:cs typeface="Raleway Black"/>
              <a:sym typeface="Raleway Black"/>
            </a:endParaRPr>
          </a:p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 i="1" dirty="0">
                <a:latin typeface="Raleway"/>
                <a:ea typeface="Raleway"/>
                <a:cs typeface="Raleway"/>
                <a:sym typeface="Raleway"/>
              </a:rPr>
              <a:t>Екологична образователна програма </a:t>
            </a:r>
            <a:br>
              <a:rPr lang="en" sz="1300" i="1" dirty="0">
                <a:latin typeface="Raleway"/>
                <a:ea typeface="Raleway"/>
                <a:cs typeface="Raleway"/>
                <a:sym typeface="Raleway"/>
              </a:rPr>
            </a:br>
            <a:r>
              <a:rPr lang="en" sz="1300" i="1" dirty="0">
                <a:latin typeface="Raleway"/>
                <a:ea typeface="Raleway"/>
                <a:cs typeface="Raleway"/>
                <a:sym typeface="Raleway"/>
              </a:rPr>
              <a:t>за учители и ученици</a:t>
            </a:r>
            <a:endParaRPr sz="2100" i="1" dirty="0">
              <a:latin typeface="Raleway"/>
              <a:ea typeface="Raleway"/>
              <a:cs typeface="Raleway"/>
              <a:sym typeface="Raleway"/>
            </a:endParaRPr>
          </a:p>
        </p:txBody>
      </p:sp>
      <p:pic>
        <p:nvPicPr>
          <p:cNvPr id="73" name="Google Shape;73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40500"/>
            <a:ext cx="1478749" cy="959925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74" name="Google Shape;74;p14"/>
          <p:cNvCxnSpPr/>
          <p:nvPr/>
        </p:nvCxnSpPr>
        <p:spPr>
          <a:xfrm>
            <a:off x="250025" y="1223975"/>
            <a:ext cx="1357200" cy="0"/>
          </a:xfrm>
          <a:prstGeom prst="straightConnector1">
            <a:avLst/>
          </a:prstGeom>
          <a:noFill/>
          <a:ln w="9525" cap="flat" cmpd="sng">
            <a:solidFill>
              <a:srgbClr val="CCCCCC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2" name="Google Shape;75;p1">
            <a:extLst>
              <a:ext uri="{FF2B5EF4-FFF2-40B4-BE49-F238E27FC236}">
                <a16:creationId xmlns:a16="http://schemas.microsoft.com/office/drawing/2014/main" id="{2D3395DE-1ADE-1D70-6C26-B7A31065D0ED}"/>
              </a:ext>
            </a:extLst>
          </p:cNvPr>
          <p:cNvSpPr txBox="1"/>
          <p:nvPr/>
        </p:nvSpPr>
        <p:spPr>
          <a:xfrm>
            <a:off x="80009" y="10293515"/>
            <a:ext cx="2627700" cy="29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</a:pPr>
            <a:r>
              <a:rPr lang="en" sz="700" b="0" i="0" u="none" strike="noStrike" cap="none" dirty="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Снимка: </a:t>
            </a:r>
            <a:r>
              <a:rPr lang="bg-BG" sz="700" dirty="0">
                <a:latin typeface="Raleway"/>
                <a:ea typeface="Raleway"/>
                <a:cs typeface="Raleway"/>
                <a:sym typeface="Raleway"/>
              </a:rPr>
              <a:t>Ласло Новак</a:t>
            </a:r>
            <a:endParaRPr sz="700" b="0" i="0" u="none" strike="noStrike" cap="none" dirty="0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08A717D-8208-F526-B552-2B892DBE79C3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8483" r="10921"/>
          <a:stretch/>
        </p:blipFill>
        <p:spPr>
          <a:xfrm>
            <a:off x="250025" y="1352117"/>
            <a:ext cx="7051415" cy="7533676"/>
          </a:xfrm>
          <a:prstGeom prst="rect">
            <a:avLst/>
          </a:prstGeom>
        </p:spPr>
      </p:pic>
      <p:grpSp>
        <p:nvGrpSpPr>
          <p:cNvPr id="3" name="Group 2">
            <a:extLst>
              <a:ext uri="{FF2B5EF4-FFF2-40B4-BE49-F238E27FC236}">
                <a16:creationId xmlns:a16="http://schemas.microsoft.com/office/drawing/2014/main" id="{769B480D-A88F-BC3D-2A0B-153A26734EB3}"/>
              </a:ext>
            </a:extLst>
          </p:cNvPr>
          <p:cNvGrpSpPr/>
          <p:nvPr/>
        </p:nvGrpSpPr>
        <p:grpSpPr>
          <a:xfrm>
            <a:off x="1597666" y="10049000"/>
            <a:ext cx="5831248" cy="497196"/>
            <a:chOff x="2650531" y="6263454"/>
            <a:chExt cx="6324766" cy="539275"/>
          </a:xfrm>
        </p:grpSpPr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66A5D1E0-33E8-AFB0-1676-847AF47E2B4F}"/>
                </a:ext>
              </a:extLst>
            </p:cNvPr>
            <p:cNvGrpSpPr/>
            <p:nvPr/>
          </p:nvGrpSpPr>
          <p:grpSpPr>
            <a:xfrm>
              <a:off x="2650531" y="6263454"/>
              <a:ext cx="6324766" cy="539275"/>
              <a:chOff x="2650531" y="6263454"/>
              <a:chExt cx="6324766" cy="539275"/>
            </a:xfrm>
          </p:grpSpPr>
          <p:grpSp>
            <p:nvGrpSpPr>
              <p:cNvPr id="7" name="Google Shape;80;p15">
                <a:extLst>
                  <a:ext uri="{FF2B5EF4-FFF2-40B4-BE49-F238E27FC236}">
                    <a16:creationId xmlns:a16="http://schemas.microsoft.com/office/drawing/2014/main" id="{0C27F9CE-8FDC-0E7F-B2DE-24B75D506B2A}"/>
                  </a:ext>
                </a:extLst>
              </p:cNvPr>
              <p:cNvGrpSpPr/>
              <p:nvPr/>
            </p:nvGrpSpPr>
            <p:grpSpPr>
              <a:xfrm>
                <a:off x="2650531" y="6263454"/>
                <a:ext cx="6324766" cy="464469"/>
                <a:chOff x="2213117" y="6298706"/>
                <a:chExt cx="6324766" cy="464469"/>
              </a:xfrm>
            </p:grpSpPr>
            <p:grpSp>
              <p:nvGrpSpPr>
                <p:cNvPr id="9" name="Google Shape;81;p15">
                  <a:extLst>
                    <a:ext uri="{FF2B5EF4-FFF2-40B4-BE49-F238E27FC236}">
                      <a16:creationId xmlns:a16="http://schemas.microsoft.com/office/drawing/2014/main" id="{C53FC66E-7BDD-E82C-C2BB-288A48836446}"/>
                    </a:ext>
                  </a:extLst>
                </p:cNvPr>
                <p:cNvGrpSpPr/>
                <p:nvPr/>
              </p:nvGrpSpPr>
              <p:grpSpPr>
                <a:xfrm>
                  <a:off x="5409697" y="6391000"/>
                  <a:ext cx="3071546" cy="372175"/>
                  <a:chOff x="3695999" y="6217057"/>
                  <a:chExt cx="4553812" cy="551779"/>
                </a:xfrm>
              </p:grpSpPr>
              <p:pic>
                <p:nvPicPr>
                  <p:cNvPr id="11" name="Google Shape;83;p15">
                    <a:extLst>
                      <a:ext uri="{FF2B5EF4-FFF2-40B4-BE49-F238E27FC236}">
                        <a16:creationId xmlns:a16="http://schemas.microsoft.com/office/drawing/2014/main" id="{1A113F36-83D5-E736-2BF2-D929DA3D3EEF}"/>
                      </a:ext>
                    </a:extLst>
                  </p:cNvPr>
                  <p:cNvPicPr preferRelativeResize="0"/>
                  <p:nvPr/>
                </p:nvPicPr>
                <p:blipFill>
                  <a:blip r:embed="rId5">
                    <a:alphaModFix/>
                  </a:blip>
                  <a:stretch>
                    <a:fillRect/>
                  </a:stretch>
                </p:blipFill>
                <p:spPr>
                  <a:xfrm>
                    <a:off x="4298785" y="6217057"/>
                    <a:ext cx="537745" cy="502328"/>
                  </a:xfrm>
                  <a:prstGeom prst="rect">
                    <a:avLst/>
                  </a:prstGeom>
                  <a:noFill/>
                  <a:ln>
                    <a:noFill/>
                  </a:ln>
                </p:spPr>
              </p:pic>
              <p:pic>
                <p:nvPicPr>
                  <p:cNvPr id="12" name="Google Shape;84;p15">
                    <a:extLst>
                      <a:ext uri="{FF2B5EF4-FFF2-40B4-BE49-F238E27FC236}">
                        <a16:creationId xmlns:a16="http://schemas.microsoft.com/office/drawing/2014/main" id="{17D6F6C6-7396-FE1C-5773-1DD54AEC5FF8}"/>
                      </a:ext>
                    </a:extLst>
                  </p:cNvPr>
                  <p:cNvPicPr preferRelativeResize="0"/>
                  <p:nvPr/>
                </p:nvPicPr>
                <p:blipFill>
                  <a:blip r:embed="rId6">
                    <a:alphaModFix/>
                  </a:blip>
                  <a:stretch>
                    <a:fillRect/>
                  </a:stretch>
                </p:blipFill>
                <p:spPr>
                  <a:xfrm>
                    <a:off x="4937682" y="6271524"/>
                    <a:ext cx="750135" cy="407957"/>
                  </a:xfrm>
                  <a:prstGeom prst="rect">
                    <a:avLst/>
                  </a:prstGeom>
                  <a:noFill/>
                  <a:ln>
                    <a:noFill/>
                  </a:ln>
                </p:spPr>
              </p:pic>
              <p:pic>
                <p:nvPicPr>
                  <p:cNvPr id="13" name="Google Shape;85;p15">
                    <a:extLst>
                      <a:ext uri="{FF2B5EF4-FFF2-40B4-BE49-F238E27FC236}">
                        <a16:creationId xmlns:a16="http://schemas.microsoft.com/office/drawing/2014/main" id="{61F03D6E-EEF6-81F5-ECE3-2E4F98C60DF2}"/>
                      </a:ext>
                    </a:extLst>
                  </p:cNvPr>
                  <p:cNvPicPr preferRelativeResize="0"/>
                  <p:nvPr/>
                </p:nvPicPr>
                <p:blipFill>
                  <a:blip r:embed="rId7">
                    <a:alphaModFix/>
                  </a:blip>
                  <a:stretch>
                    <a:fillRect/>
                  </a:stretch>
                </p:blipFill>
                <p:spPr>
                  <a:xfrm>
                    <a:off x="3695999" y="6265613"/>
                    <a:ext cx="537754" cy="400160"/>
                  </a:xfrm>
                  <a:prstGeom prst="rect">
                    <a:avLst/>
                  </a:prstGeom>
                  <a:noFill/>
                  <a:ln>
                    <a:noFill/>
                  </a:ln>
                </p:spPr>
              </p:pic>
              <p:pic>
                <p:nvPicPr>
                  <p:cNvPr id="14" name="Google Shape;87;p15">
                    <a:extLst>
                      <a:ext uri="{FF2B5EF4-FFF2-40B4-BE49-F238E27FC236}">
                        <a16:creationId xmlns:a16="http://schemas.microsoft.com/office/drawing/2014/main" id="{F7D65DB9-DBC5-946F-176C-CBAAC985FA02}"/>
                      </a:ext>
                    </a:extLst>
                  </p:cNvPr>
                  <p:cNvPicPr preferRelativeResize="0"/>
                  <p:nvPr/>
                </p:nvPicPr>
                <p:blipFill>
                  <a:blip r:embed="rId8">
                    <a:alphaModFix/>
                  </a:blip>
                  <a:stretch>
                    <a:fillRect/>
                  </a:stretch>
                </p:blipFill>
                <p:spPr>
                  <a:xfrm>
                    <a:off x="5745633" y="6378876"/>
                    <a:ext cx="843690" cy="389960"/>
                  </a:xfrm>
                  <a:prstGeom prst="rect">
                    <a:avLst/>
                  </a:prstGeom>
                  <a:noFill/>
                  <a:ln>
                    <a:noFill/>
                  </a:ln>
                </p:spPr>
              </p:pic>
              <p:pic>
                <p:nvPicPr>
                  <p:cNvPr id="15" name="Google Shape;88;p15">
                    <a:extLst>
                      <a:ext uri="{FF2B5EF4-FFF2-40B4-BE49-F238E27FC236}">
                        <a16:creationId xmlns:a16="http://schemas.microsoft.com/office/drawing/2014/main" id="{1D2B4CB1-A9EC-E385-5E18-C92CDC99AD3E}"/>
                      </a:ext>
                    </a:extLst>
                  </p:cNvPr>
                  <p:cNvPicPr preferRelativeResize="0"/>
                  <p:nvPr/>
                </p:nvPicPr>
                <p:blipFill>
                  <a:blip r:embed="rId9">
                    <a:alphaModFix/>
                  </a:blip>
                  <a:stretch>
                    <a:fillRect/>
                  </a:stretch>
                </p:blipFill>
                <p:spPr>
                  <a:xfrm>
                    <a:off x="6693981" y="6256606"/>
                    <a:ext cx="1555830" cy="407949"/>
                  </a:xfrm>
                  <a:prstGeom prst="rect">
                    <a:avLst/>
                  </a:prstGeom>
                  <a:noFill/>
                  <a:ln>
                    <a:noFill/>
                  </a:ln>
                </p:spPr>
              </p:pic>
            </p:grpSp>
            <p:cxnSp>
              <p:nvCxnSpPr>
                <p:cNvPr id="10" name="Google Shape;90;p15">
                  <a:extLst>
                    <a:ext uri="{FF2B5EF4-FFF2-40B4-BE49-F238E27FC236}">
                      <a16:creationId xmlns:a16="http://schemas.microsoft.com/office/drawing/2014/main" id="{8774A423-8A70-72DF-8D24-F3B860FAEBAE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2213117" y="6298706"/>
                  <a:ext cx="6324766" cy="0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rgbClr val="CCCCCC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</p:grpSp>
          <p:pic>
            <p:nvPicPr>
              <p:cNvPr id="8" name="Picture 7">
                <a:extLst>
                  <a:ext uri="{FF2B5EF4-FFF2-40B4-BE49-F238E27FC236}">
                    <a16:creationId xmlns:a16="http://schemas.microsoft.com/office/drawing/2014/main" id="{23B7B6B2-F391-DE20-58EF-6E666C3B8BD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2650531" y="6294277"/>
                <a:ext cx="2203292" cy="508452"/>
              </a:xfrm>
              <a:prstGeom prst="rect">
                <a:avLst/>
              </a:prstGeom>
            </p:spPr>
          </p:pic>
        </p:grpSp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A940E269-C3C6-7B3E-07FE-9D54C21737FA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/>
            <a:stretch>
              <a:fillRect/>
            </a:stretch>
          </p:blipFill>
          <p:spPr>
            <a:xfrm>
              <a:off x="4853822" y="6294277"/>
              <a:ext cx="1007329" cy="471588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15"/>
          <p:cNvSpPr/>
          <p:nvPr/>
        </p:nvSpPr>
        <p:spPr>
          <a:xfrm>
            <a:off x="-3925" y="-56"/>
            <a:ext cx="7556400" cy="10693500"/>
          </a:xfrm>
          <a:prstGeom prst="rect">
            <a:avLst/>
          </a:prstGeom>
          <a:noFill/>
          <a:ln w="76200" cap="flat" cmpd="sng">
            <a:solidFill>
              <a:srgbClr val="F1A36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92;p15"/>
          <p:cNvSpPr txBox="1"/>
          <p:nvPr/>
        </p:nvSpPr>
        <p:spPr>
          <a:xfrm>
            <a:off x="248567" y="9087671"/>
            <a:ext cx="7051416" cy="67707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bg-BG" sz="3200" i="1" dirty="0">
                <a:solidFill>
                  <a:schemeClr val="dk1"/>
                </a:solidFill>
                <a:latin typeface="Raleway Black"/>
                <a:ea typeface="Raleway Black"/>
                <a:cs typeface="Raleway Black"/>
                <a:sym typeface="Raleway Black"/>
              </a:rPr>
              <a:t>Красив и величествен</a:t>
            </a:r>
            <a:endParaRPr sz="3200" i="1" dirty="0">
              <a:solidFill>
                <a:schemeClr val="dk1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103" name="Google Shape;103;p15"/>
          <p:cNvSpPr txBox="1"/>
          <p:nvPr/>
        </p:nvSpPr>
        <p:spPr>
          <a:xfrm>
            <a:off x="3466513" y="147205"/>
            <a:ext cx="3962400" cy="10871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500" dirty="0">
                <a:highlight>
                  <a:srgbClr val="F1A363"/>
                </a:highlight>
                <a:latin typeface="Raleway Black"/>
                <a:ea typeface="Raleway Black"/>
                <a:cs typeface="Raleway Black"/>
                <a:sym typeface="Raleway Black"/>
              </a:rPr>
              <a:t>   Екоприключенци!  </a:t>
            </a:r>
            <a:r>
              <a:rPr lang="en" sz="100" dirty="0">
                <a:solidFill>
                  <a:srgbClr val="D9EAD3"/>
                </a:solidFill>
                <a:highlight>
                  <a:srgbClr val="D9EAD3"/>
                </a:highlight>
                <a:latin typeface="Raleway Black"/>
                <a:ea typeface="Raleway Black"/>
                <a:cs typeface="Raleway Black"/>
                <a:sym typeface="Raleway Black"/>
              </a:rPr>
              <a:t>.</a:t>
            </a:r>
            <a:r>
              <a:rPr lang="en" sz="2500" dirty="0">
                <a:highlight>
                  <a:srgbClr val="D9EAD3"/>
                </a:highlight>
                <a:latin typeface="Raleway Black"/>
                <a:ea typeface="Raleway Black"/>
                <a:cs typeface="Raleway Black"/>
                <a:sym typeface="Raleway Black"/>
              </a:rPr>
              <a:t> </a:t>
            </a:r>
            <a:endParaRPr sz="2500" dirty="0">
              <a:highlight>
                <a:srgbClr val="D9EAD3"/>
              </a:highlight>
              <a:latin typeface="Raleway Black"/>
              <a:ea typeface="Raleway Black"/>
              <a:cs typeface="Raleway Black"/>
              <a:sym typeface="Raleway Black"/>
            </a:endParaRPr>
          </a:p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 i="1" dirty="0">
                <a:latin typeface="Raleway"/>
                <a:ea typeface="Raleway"/>
                <a:cs typeface="Raleway"/>
                <a:sym typeface="Raleway"/>
              </a:rPr>
              <a:t>Екологична образователна програма </a:t>
            </a:r>
            <a:br>
              <a:rPr lang="en" sz="1300" i="1" dirty="0">
                <a:latin typeface="Raleway"/>
                <a:ea typeface="Raleway"/>
                <a:cs typeface="Raleway"/>
                <a:sym typeface="Raleway"/>
              </a:rPr>
            </a:br>
            <a:r>
              <a:rPr lang="en" sz="1300" i="1" dirty="0">
                <a:latin typeface="Raleway"/>
                <a:ea typeface="Raleway"/>
                <a:cs typeface="Raleway"/>
                <a:sym typeface="Raleway"/>
              </a:rPr>
              <a:t>за учители и ученици</a:t>
            </a:r>
            <a:endParaRPr sz="2100" i="1" dirty="0">
              <a:latin typeface="Raleway"/>
              <a:ea typeface="Raleway"/>
              <a:cs typeface="Raleway"/>
              <a:sym typeface="Raleway"/>
            </a:endParaRPr>
          </a:p>
        </p:txBody>
      </p:sp>
      <p:pic>
        <p:nvPicPr>
          <p:cNvPr id="104" name="Google Shape;104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40500"/>
            <a:ext cx="1478749" cy="959925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05" name="Google Shape;105;p15"/>
          <p:cNvCxnSpPr/>
          <p:nvPr/>
        </p:nvCxnSpPr>
        <p:spPr>
          <a:xfrm>
            <a:off x="250025" y="1223975"/>
            <a:ext cx="1357200" cy="0"/>
          </a:xfrm>
          <a:prstGeom prst="straightConnector1">
            <a:avLst/>
          </a:prstGeom>
          <a:noFill/>
          <a:ln w="9525" cap="flat" cmpd="sng">
            <a:solidFill>
              <a:srgbClr val="CCCCCC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2" name="Google Shape;75;p1">
            <a:extLst>
              <a:ext uri="{FF2B5EF4-FFF2-40B4-BE49-F238E27FC236}">
                <a16:creationId xmlns:a16="http://schemas.microsoft.com/office/drawing/2014/main" id="{34291E72-C968-2E50-83D0-86C09F98BD60}"/>
              </a:ext>
            </a:extLst>
          </p:cNvPr>
          <p:cNvSpPr txBox="1"/>
          <p:nvPr/>
        </p:nvSpPr>
        <p:spPr>
          <a:xfrm>
            <a:off x="80009" y="10293515"/>
            <a:ext cx="2627700" cy="29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</a:pPr>
            <a:r>
              <a:rPr lang="en" sz="700" b="0" i="0" u="none" strike="noStrike" cap="none" dirty="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Снимка: </a:t>
            </a:r>
            <a:r>
              <a:rPr lang="bg-BG" sz="700" b="0" i="0" u="none" strike="noStrike" cap="none" dirty="0" err="1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Мартон</a:t>
            </a:r>
            <a:r>
              <a:rPr lang="bg-BG" sz="700" b="0" i="0" u="none" strike="noStrike" cap="none" dirty="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 Хорват</a:t>
            </a:r>
            <a:endParaRPr sz="700" b="0" i="0" u="none" strike="noStrike" cap="none" dirty="0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B8AB2C5-6E0E-2E37-5B30-4167745AFF40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0399" t="3058" r="34570" b="11305"/>
          <a:stretch/>
        </p:blipFill>
        <p:spPr>
          <a:xfrm>
            <a:off x="248567" y="1440286"/>
            <a:ext cx="7051416" cy="7544095"/>
          </a:xfrm>
          <a:prstGeom prst="rect">
            <a:avLst/>
          </a:prstGeom>
        </p:spPr>
      </p:pic>
      <p:grpSp>
        <p:nvGrpSpPr>
          <p:cNvPr id="3" name="Group 2">
            <a:extLst>
              <a:ext uri="{FF2B5EF4-FFF2-40B4-BE49-F238E27FC236}">
                <a16:creationId xmlns:a16="http://schemas.microsoft.com/office/drawing/2014/main" id="{4972D40D-3687-0C3F-829A-A065AD936E97}"/>
              </a:ext>
            </a:extLst>
          </p:cNvPr>
          <p:cNvGrpSpPr/>
          <p:nvPr/>
        </p:nvGrpSpPr>
        <p:grpSpPr>
          <a:xfrm>
            <a:off x="1597666" y="10049000"/>
            <a:ext cx="5831248" cy="497196"/>
            <a:chOff x="2650531" y="6263454"/>
            <a:chExt cx="6324766" cy="539275"/>
          </a:xfrm>
        </p:grpSpPr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FDE8E935-1452-0AE7-2688-B96721E9DD2F}"/>
                </a:ext>
              </a:extLst>
            </p:cNvPr>
            <p:cNvGrpSpPr/>
            <p:nvPr/>
          </p:nvGrpSpPr>
          <p:grpSpPr>
            <a:xfrm>
              <a:off x="2650531" y="6263454"/>
              <a:ext cx="6324766" cy="539275"/>
              <a:chOff x="2650531" y="6263454"/>
              <a:chExt cx="6324766" cy="539275"/>
            </a:xfrm>
          </p:grpSpPr>
          <p:grpSp>
            <p:nvGrpSpPr>
              <p:cNvPr id="7" name="Google Shape;80;p15">
                <a:extLst>
                  <a:ext uri="{FF2B5EF4-FFF2-40B4-BE49-F238E27FC236}">
                    <a16:creationId xmlns:a16="http://schemas.microsoft.com/office/drawing/2014/main" id="{979EE696-2BA9-06C2-004B-5AC7EF1BDC75}"/>
                  </a:ext>
                </a:extLst>
              </p:cNvPr>
              <p:cNvGrpSpPr/>
              <p:nvPr/>
            </p:nvGrpSpPr>
            <p:grpSpPr>
              <a:xfrm>
                <a:off x="2650531" y="6263454"/>
                <a:ext cx="6324766" cy="464469"/>
                <a:chOff x="2213117" y="6298706"/>
                <a:chExt cx="6324766" cy="464469"/>
              </a:xfrm>
            </p:grpSpPr>
            <p:grpSp>
              <p:nvGrpSpPr>
                <p:cNvPr id="9" name="Google Shape;81;p15">
                  <a:extLst>
                    <a:ext uri="{FF2B5EF4-FFF2-40B4-BE49-F238E27FC236}">
                      <a16:creationId xmlns:a16="http://schemas.microsoft.com/office/drawing/2014/main" id="{B4E27DB1-1A11-2A7F-F801-6E08FA1E90AE}"/>
                    </a:ext>
                  </a:extLst>
                </p:cNvPr>
                <p:cNvGrpSpPr/>
                <p:nvPr/>
              </p:nvGrpSpPr>
              <p:grpSpPr>
                <a:xfrm>
                  <a:off x="5409697" y="6391000"/>
                  <a:ext cx="3071546" cy="372175"/>
                  <a:chOff x="3695999" y="6217057"/>
                  <a:chExt cx="4553812" cy="551779"/>
                </a:xfrm>
              </p:grpSpPr>
              <p:pic>
                <p:nvPicPr>
                  <p:cNvPr id="11" name="Google Shape;83;p15">
                    <a:extLst>
                      <a:ext uri="{FF2B5EF4-FFF2-40B4-BE49-F238E27FC236}">
                        <a16:creationId xmlns:a16="http://schemas.microsoft.com/office/drawing/2014/main" id="{38E439F3-5A3C-24F0-A8D7-39AC70CBFEA1}"/>
                      </a:ext>
                    </a:extLst>
                  </p:cNvPr>
                  <p:cNvPicPr preferRelativeResize="0"/>
                  <p:nvPr/>
                </p:nvPicPr>
                <p:blipFill>
                  <a:blip r:embed="rId5">
                    <a:alphaModFix/>
                  </a:blip>
                  <a:stretch>
                    <a:fillRect/>
                  </a:stretch>
                </p:blipFill>
                <p:spPr>
                  <a:xfrm>
                    <a:off x="4298785" y="6217057"/>
                    <a:ext cx="537745" cy="502328"/>
                  </a:xfrm>
                  <a:prstGeom prst="rect">
                    <a:avLst/>
                  </a:prstGeom>
                  <a:noFill/>
                  <a:ln>
                    <a:noFill/>
                  </a:ln>
                </p:spPr>
              </p:pic>
              <p:pic>
                <p:nvPicPr>
                  <p:cNvPr id="12" name="Google Shape;84;p15">
                    <a:extLst>
                      <a:ext uri="{FF2B5EF4-FFF2-40B4-BE49-F238E27FC236}">
                        <a16:creationId xmlns:a16="http://schemas.microsoft.com/office/drawing/2014/main" id="{F47AEFE4-419C-81B3-86BC-390BAE14F88C}"/>
                      </a:ext>
                    </a:extLst>
                  </p:cNvPr>
                  <p:cNvPicPr preferRelativeResize="0"/>
                  <p:nvPr/>
                </p:nvPicPr>
                <p:blipFill>
                  <a:blip r:embed="rId6">
                    <a:alphaModFix/>
                  </a:blip>
                  <a:stretch>
                    <a:fillRect/>
                  </a:stretch>
                </p:blipFill>
                <p:spPr>
                  <a:xfrm>
                    <a:off x="4937682" y="6271524"/>
                    <a:ext cx="750135" cy="407957"/>
                  </a:xfrm>
                  <a:prstGeom prst="rect">
                    <a:avLst/>
                  </a:prstGeom>
                  <a:noFill/>
                  <a:ln>
                    <a:noFill/>
                  </a:ln>
                </p:spPr>
              </p:pic>
              <p:pic>
                <p:nvPicPr>
                  <p:cNvPr id="13" name="Google Shape;85;p15">
                    <a:extLst>
                      <a:ext uri="{FF2B5EF4-FFF2-40B4-BE49-F238E27FC236}">
                        <a16:creationId xmlns:a16="http://schemas.microsoft.com/office/drawing/2014/main" id="{1EF4F70F-EDD3-79C7-AD07-2069162DD414}"/>
                      </a:ext>
                    </a:extLst>
                  </p:cNvPr>
                  <p:cNvPicPr preferRelativeResize="0"/>
                  <p:nvPr/>
                </p:nvPicPr>
                <p:blipFill>
                  <a:blip r:embed="rId7">
                    <a:alphaModFix/>
                  </a:blip>
                  <a:stretch>
                    <a:fillRect/>
                  </a:stretch>
                </p:blipFill>
                <p:spPr>
                  <a:xfrm>
                    <a:off x="3695999" y="6265613"/>
                    <a:ext cx="537754" cy="400160"/>
                  </a:xfrm>
                  <a:prstGeom prst="rect">
                    <a:avLst/>
                  </a:prstGeom>
                  <a:noFill/>
                  <a:ln>
                    <a:noFill/>
                  </a:ln>
                </p:spPr>
              </p:pic>
              <p:pic>
                <p:nvPicPr>
                  <p:cNvPr id="14" name="Google Shape;87;p15">
                    <a:extLst>
                      <a:ext uri="{FF2B5EF4-FFF2-40B4-BE49-F238E27FC236}">
                        <a16:creationId xmlns:a16="http://schemas.microsoft.com/office/drawing/2014/main" id="{430D18DD-4B31-1765-5703-504E4B7539EB}"/>
                      </a:ext>
                    </a:extLst>
                  </p:cNvPr>
                  <p:cNvPicPr preferRelativeResize="0"/>
                  <p:nvPr/>
                </p:nvPicPr>
                <p:blipFill>
                  <a:blip r:embed="rId8">
                    <a:alphaModFix/>
                  </a:blip>
                  <a:stretch>
                    <a:fillRect/>
                  </a:stretch>
                </p:blipFill>
                <p:spPr>
                  <a:xfrm>
                    <a:off x="5745633" y="6378876"/>
                    <a:ext cx="843690" cy="389960"/>
                  </a:xfrm>
                  <a:prstGeom prst="rect">
                    <a:avLst/>
                  </a:prstGeom>
                  <a:noFill/>
                  <a:ln>
                    <a:noFill/>
                  </a:ln>
                </p:spPr>
              </p:pic>
              <p:pic>
                <p:nvPicPr>
                  <p:cNvPr id="15" name="Google Shape;88;p15">
                    <a:extLst>
                      <a:ext uri="{FF2B5EF4-FFF2-40B4-BE49-F238E27FC236}">
                        <a16:creationId xmlns:a16="http://schemas.microsoft.com/office/drawing/2014/main" id="{747018E2-1820-3C85-FCAA-8FFA7AAD7ABC}"/>
                      </a:ext>
                    </a:extLst>
                  </p:cNvPr>
                  <p:cNvPicPr preferRelativeResize="0"/>
                  <p:nvPr/>
                </p:nvPicPr>
                <p:blipFill>
                  <a:blip r:embed="rId9">
                    <a:alphaModFix/>
                  </a:blip>
                  <a:stretch>
                    <a:fillRect/>
                  </a:stretch>
                </p:blipFill>
                <p:spPr>
                  <a:xfrm>
                    <a:off x="6693981" y="6256606"/>
                    <a:ext cx="1555830" cy="407949"/>
                  </a:xfrm>
                  <a:prstGeom prst="rect">
                    <a:avLst/>
                  </a:prstGeom>
                  <a:noFill/>
                  <a:ln>
                    <a:noFill/>
                  </a:ln>
                </p:spPr>
              </p:pic>
            </p:grpSp>
            <p:cxnSp>
              <p:nvCxnSpPr>
                <p:cNvPr id="10" name="Google Shape;90;p15">
                  <a:extLst>
                    <a:ext uri="{FF2B5EF4-FFF2-40B4-BE49-F238E27FC236}">
                      <a16:creationId xmlns:a16="http://schemas.microsoft.com/office/drawing/2014/main" id="{45008429-0480-50F7-BB41-3EB2778E5502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2213117" y="6298706"/>
                  <a:ext cx="6324766" cy="0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rgbClr val="CCCCCC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</p:grpSp>
          <p:pic>
            <p:nvPicPr>
              <p:cNvPr id="8" name="Picture 7">
                <a:extLst>
                  <a:ext uri="{FF2B5EF4-FFF2-40B4-BE49-F238E27FC236}">
                    <a16:creationId xmlns:a16="http://schemas.microsoft.com/office/drawing/2014/main" id="{9C530062-5F6F-68AA-C812-632C4FE5777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2650531" y="6294277"/>
                <a:ext cx="2203292" cy="508452"/>
              </a:xfrm>
              <a:prstGeom prst="rect">
                <a:avLst/>
              </a:prstGeom>
            </p:spPr>
          </p:pic>
        </p:grpSp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32284820-3CDF-B813-11E4-9FFE9CA4C4F5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/>
            <a:stretch>
              <a:fillRect/>
            </a:stretch>
          </p:blipFill>
          <p:spPr>
            <a:xfrm>
              <a:off x="4853822" y="6294277"/>
              <a:ext cx="1007329" cy="471588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15"/>
          <p:cNvSpPr/>
          <p:nvPr/>
        </p:nvSpPr>
        <p:spPr>
          <a:xfrm>
            <a:off x="-3925" y="-56"/>
            <a:ext cx="7556400" cy="10693500"/>
          </a:xfrm>
          <a:prstGeom prst="rect">
            <a:avLst/>
          </a:prstGeom>
          <a:noFill/>
          <a:ln w="76200" cap="flat" cmpd="sng">
            <a:solidFill>
              <a:srgbClr val="F1A36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92;p15"/>
          <p:cNvSpPr txBox="1"/>
          <p:nvPr/>
        </p:nvSpPr>
        <p:spPr>
          <a:xfrm>
            <a:off x="280909" y="9337618"/>
            <a:ext cx="7051416" cy="67707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bg-BG" sz="3200" i="1" dirty="0">
                <a:solidFill>
                  <a:schemeClr val="dk1"/>
                </a:solidFill>
                <a:latin typeface="Raleway Black"/>
                <a:ea typeface="Raleway Black"/>
                <a:cs typeface="Raleway Black"/>
                <a:sym typeface="Raleway Black"/>
              </a:rPr>
              <a:t>Див и щастлив</a:t>
            </a:r>
            <a:endParaRPr sz="3200" i="1" dirty="0">
              <a:solidFill>
                <a:schemeClr val="dk1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103" name="Google Shape;103;p15"/>
          <p:cNvSpPr txBox="1"/>
          <p:nvPr/>
        </p:nvSpPr>
        <p:spPr>
          <a:xfrm>
            <a:off x="3466513" y="147205"/>
            <a:ext cx="3962400" cy="10871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500" dirty="0">
                <a:highlight>
                  <a:srgbClr val="F1A363"/>
                </a:highlight>
                <a:latin typeface="Raleway Black"/>
                <a:ea typeface="Raleway Black"/>
                <a:cs typeface="Raleway Black"/>
                <a:sym typeface="Raleway Black"/>
              </a:rPr>
              <a:t>   Екоприключенци!  </a:t>
            </a:r>
            <a:r>
              <a:rPr lang="en" sz="100" dirty="0">
                <a:solidFill>
                  <a:srgbClr val="D9EAD3"/>
                </a:solidFill>
                <a:highlight>
                  <a:srgbClr val="D9EAD3"/>
                </a:highlight>
                <a:latin typeface="Raleway Black"/>
                <a:ea typeface="Raleway Black"/>
                <a:cs typeface="Raleway Black"/>
                <a:sym typeface="Raleway Black"/>
              </a:rPr>
              <a:t>.</a:t>
            </a:r>
            <a:r>
              <a:rPr lang="en" sz="2500" dirty="0">
                <a:highlight>
                  <a:srgbClr val="D9EAD3"/>
                </a:highlight>
                <a:latin typeface="Raleway Black"/>
                <a:ea typeface="Raleway Black"/>
                <a:cs typeface="Raleway Black"/>
                <a:sym typeface="Raleway Black"/>
              </a:rPr>
              <a:t> </a:t>
            </a:r>
            <a:endParaRPr sz="2500" dirty="0">
              <a:highlight>
                <a:srgbClr val="D9EAD3"/>
              </a:highlight>
              <a:latin typeface="Raleway Black"/>
              <a:ea typeface="Raleway Black"/>
              <a:cs typeface="Raleway Black"/>
              <a:sym typeface="Raleway Black"/>
            </a:endParaRPr>
          </a:p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 i="1" dirty="0">
                <a:latin typeface="Raleway"/>
                <a:ea typeface="Raleway"/>
                <a:cs typeface="Raleway"/>
                <a:sym typeface="Raleway"/>
              </a:rPr>
              <a:t>Екологична образователна програма </a:t>
            </a:r>
            <a:br>
              <a:rPr lang="en" sz="1300" i="1" dirty="0">
                <a:latin typeface="Raleway"/>
                <a:ea typeface="Raleway"/>
                <a:cs typeface="Raleway"/>
                <a:sym typeface="Raleway"/>
              </a:rPr>
            </a:br>
            <a:r>
              <a:rPr lang="en" sz="1300" i="1" dirty="0">
                <a:latin typeface="Raleway"/>
                <a:ea typeface="Raleway"/>
                <a:cs typeface="Raleway"/>
                <a:sym typeface="Raleway"/>
              </a:rPr>
              <a:t>за учители и ученици</a:t>
            </a:r>
            <a:endParaRPr sz="2100" i="1" dirty="0">
              <a:latin typeface="Raleway"/>
              <a:ea typeface="Raleway"/>
              <a:cs typeface="Raleway"/>
              <a:sym typeface="Raleway"/>
            </a:endParaRPr>
          </a:p>
        </p:txBody>
      </p:sp>
      <p:pic>
        <p:nvPicPr>
          <p:cNvPr id="104" name="Google Shape;104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40500"/>
            <a:ext cx="1478749" cy="959925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05" name="Google Shape;105;p15"/>
          <p:cNvCxnSpPr/>
          <p:nvPr/>
        </p:nvCxnSpPr>
        <p:spPr>
          <a:xfrm>
            <a:off x="250025" y="1223975"/>
            <a:ext cx="1357200" cy="0"/>
          </a:xfrm>
          <a:prstGeom prst="straightConnector1">
            <a:avLst/>
          </a:prstGeom>
          <a:noFill/>
          <a:ln w="9525" cap="flat" cmpd="sng">
            <a:solidFill>
              <a:srgbClr val="CCCCCC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2" name="Google Shape;75;p1">
            <a:extLst>
              <a:ext uri="{FF2B5EF4-FFF2-40B4-BE49-F238E27FC236}">
                <a16:creationId xmlns:a16="http://schemas.microsoft.com/office/drawing/2014/main" id="{34291E72-C968-2E50-83D0-86C09F98BD60}"/>
              </a:ext>
            </a:extLst>
          </p:cNvPr>
          <p:cNvSpPr txBox="1"/>
          <p:nvPr/>
        </p:nvSpPr>
        <p:spPr>
          <a:xfrm>
            <a:off x="80009" y="10293515"/>
            <a:ext cx="2627700" cy="29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</a:pPr>
            <a:r>
              <a:rPr lang="en" sz="700" b="0" i="0" u="none" strike="noStrike" cap="none" dirty="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Снимка: Canva</a:t>
            </a:r>
            <a:endParaRPr sz="700" b="0" i="0" u="none" strike="noStrike" cap="none" dirty="0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BA9A4E1-D029-C41B-A809-B5BC1A7C9B46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9780" b="14360"/>
          <a:stretch/>
        </p:blipFill>
        <p:spPr>
          <a:xfrm>
            <a:off x="227236" y="1203715"/>
            <a:ext cx="7158762" cy="8111973"/>
          </a:xfrm>
          <a:prstGeom prst="rect">
            <a:avLst/>
          </a:prstGeom>
        </p:spPr>
      </p:pic>
      <p:grpSp>
        <p:nvGrpSpPr>
          <p:cNvPr id="3" name="Group 2">
            <a:extLst>
              <a:ext uri="{FF2B5EF4-FFF2-40B4-BE49-F238E27FC236}">
                <a16:creationId xmlns:a16="http://schemas.microsoft.com/office/drawing/2014/main" id="{D4339197-030B-5F07-DC11-74C2E595DE13}"/>
              </a:ext>
            </a:extLst>
          </p:cNvPr>
          <p:cNvGrpSpPr/>
          <p:nvPr/>
        </p:nvGrpSpPr>
        <p:grpSpPr>
          <a:xfrm>
            <a:off x="1597666" y="10049000"/>
            <a:ext cx="5831248" cy="497196"/>
            <a:chOff x="2650531" y="6263454"/>
            <a:chExt cx="6324766" cy="539275"/>
          </a:xfrm>
        </p:grpSpPr>
        <p:grpSp>
          <p:nvGrpSpPr>
            <p:cNvPr id="4" name="Group 3">
              <a:extLst>
                <a:ext uri="{FF2B5EF4-FFF2-40B4-BE49-F238E27FC236}">
                  <a16:creationId xmlns:a16="http://schemas.microsoft.com/office/drawing/2014/main" id="{422074FA-B211-FE93-9210-426D69F780D9}"/>
                </a:ext>
              </a:extLst>
            </p:cNvPr>
            <p:cNvGrpSpPr/>
            <p:nvPr/>
          </p:nvGrpSpPr>
          <p:grpSpPr>
            <a:xfrm>
              <a:off x="2650531" y="6263454"/>
              <a:ext cx="6324766" cy="539275"/>
              <a:chOff x="2650531" y="6263454"/>
              <a:chExt cx="6324766" cy="539275"/>
            </a:xfrm>
          </p:grpSpPr>
          <p:grpSp>
            <p:nvGrpSpPr>
              <p:cNvPr id="7" name="Google Shape;80;p15">
                <a:extLst>
                  <a:ext uri="{FF2B5EF4-FFF2-40B4-BE49-F238E27FC236}">
                    <a16:creationId xmlns:a16="http://schemas.microsoft.com/office/drawing/2014/main" id="{02652F94-4277-6827-9896-7E8108DC3897}"/>
                  </a:ext>
                </a:extLst>
              </p:cNvPr>
              <p:cNvGrpSpPr/>
              <p:nvPr/>
            </p:nvGrpSpPr>
            <p:grpSpPr>
              <a:xfrm>
                <a:off x="2650531" y="6263454"/>
                <a:ext cx="6324766" cy="464469"/>
                <a:chOff x="2213117" y="6298706"/>
                <a:chExt cx="6324766" cy="464469"/>
              </a:xfrm>
            </p:grpSpPr>
            <p:grpSp>
              <p:nvGrpSpPr>
                <p:cNvPr id="9" name="Google Shape;81;p15">
                  <a:extLst>
                    <a:ext uri="{FF2B5EF4-FFF2-40B4-BE49-F238E27FC236}">
                      <a16:creationId xmlns:a16="http://schemas.microsoft.com/office/drawing/2014/main" id="{152A12CF-36F4-FC9E-A29D-C9CF82926566}"/>
                    </a:ext>
                  </a:extLst>
                </p:cNvPr>
                <p:cNvGrpSpPr/>
                <p:nvPr/>
              </p:nvGrpSpPr>
              <p:grpSpPr>
                <a:xfrm>
                  <a:off x="5409697" y="6391000"/>
                  <a:ext cx="3071546" cy="372175"/>
                  <a:chOff x="3695999" y="6217057"/>
                  <a:chExt cx="4553812" cy="551779"/>
                </a:xfrm>
              </p:grpSpPr>
              <p:pic>
                <p:nvPicPr>
                  <p:cNvPr id="11" name="Google Shape;83;p15">
                    <a:extLst>
                      <a:ext uri="{FF2B5EF4-FFF2-40B4-BE49-F238E27FC236}">
                        <a16:creationId xmlns:a16="http://schemas.microsoft.com/office/drawing/2014/main" id="{1834E3C6-EBE4-82F4-4279-0B1CFDE1EDAD}"/>
                      </a:ext>
                    </a:extLst>
                  </p:cNvPr>
                  <p:cNvPicPr preferRelativeResize="0"/>
                  <p:nvPr/>
                </p:nvPicPr>
                <p:blipFill>
                  <a:blip r:embed="rId5">
                    <a:alphaModFix/>
                  </a:blip>
                  <a:stretch>
                    <a:fillRect/>
                  </a:stretch>
                </p:blipFill>
                <p:spPr>
                  <a:xfrm>
                    <a:off x="4298785" y="6217057"/>
                    <a:ext cx="537745" cy="502328"/>
                  </a:xfrm>
                  <a:prstGeom prst="rect">
                    <a:avLst/>
                  </a:prstGeom>
                  <a:noFill/>
                  <a:ln>
                    <a:noFill/>
                  </a:ln>
                </p:spPr>
              </p:pic>
              <p:pic>
                <p:nvPicPr>
                  <p:cNvPr id="12" name="Google Shape;84;p15">
                    <a:extLst>
                      <a:ext uri="{FF2B5EF4-FFF2-40B4-BE49-F238E27FC236}">
                        <a16:creationId xmlns:a16="http://schemas.microsoft.com/office/drawing/2014/main" id="{2908FB8B-68BA-AADD-B8D8-D727D5AE6FF4}"/>
                      </a:ext>
                    </a:extLst>
                  </p:cNvPr>
                  <p:cNvPicPr preferRelativeResize="0"/>
                  <p:nvPr/>
                </p:nvPicPr>
                <p:blipFill>
                  <a:blip r:embed="rId6">
                    <a:alphaModFix/>
                  </a:blip>
                  <a:stretch>
                    <a:fillRect/>
                  </a:stretch>
                </p:blipFill>
                <p:spPr>
                  <a:xfrm>
                    <a:off x="4937682" y="6271524"/>
                    <a:ext cx="750135" cy="407957"/>
                  </a:xfrm>
                  <a:prstGeom prst="rect">
                    <a:avLst/>
                  </a:prstGeom>
                  <a:noFill/>
                  <a:ln>
                    <a:noFill/>
                  </a:ln>
                </p:spPr>
              </p:pic>
              <p:pic>
                <p:nvPicPr>
                  <p:cNvPr id="13" name="Google Shape;85;p15">
                    <a:extLst>
                      <a:ext uri="{FF2B5EF4-FFF2-40B4-BE49-F238E27FC236}">
                        <a16:creationId xmlns:a16="http://schemas.microsoft.com/office/drawing/2014/main" id="{A16DA048-FBA5-76F6-1C90-18047B119A33}"/>
                      </a:ext>
                    </a:extLst>
                  </p:cNvPr>
                  <p:cNvPicPr preferRelativeResize="0"/>
                  <p:nvPr/>
                </p:nvPicPr>
                <p:blipFill>
                  <a:blip r:embed="rId7">
                    <a:alphaModFix/>
                  </a:blip>
                  <a:stretch>
                    <a:fillRect/>
                  </a:stretch>
                </p:blipFill>
                <p:spPr>
                  <a:xfrm>
                    <a:off x="3695999" y="6265613"/>
                    <a:ext cx="537754" cy="400160"/>
                  </a:xfrm>
                  <a:prstGeom prst="rect">
                    <a:avLst/>
                  </a:prstGeom>
                  <a:noFill/>
                  <a:ln>
                    <a:noFill/>
                  </a:ln>
                </p:spPr>
              </p:pic>
              <p:pic>
                <p:nvPicPr>
                  <p:cNvPr id="14" name="Google Shape;87;p15">
                    <a:extLst>
                      <a:ext uri="{FF2B5EF4-FFF2-40B4-BE49-F238E27FC236}">
                        <a16:creationId xmlns:a16="http://schemas.microsoft.com/office/drawing/2014/main" id="{9DF271E0-BC2D-F6DD-F43A-BAE1FDAA237E}"/>
                      </a:ext>
                    </a:extLst>
                  </p:cNvPr>
                  <p:cNvPicPr preferRelativeResize="0"/>
                  <p:nvPr/>
                </p:nvPicPr>
                <p:blipFill>
                  <a:blip r:embed="rId8">
                    <a:alphaModFix/>
                  </a:blip>
                  <a:stretch>
                    <a:fillRect/>
                  </a:stretch>
                </p:blipFill>
                <p:spPr>
                  <a:xfrm>
                    <a:off x="5745633" y="6378876"/>
                    <a:ext cx="843690" cy="389960"/>
                  </a:xfrm>
                  <a:prstGeom prst="rect">
                    <a:avLst/>
                  </a:prstGeom>
                  <a:noFill/>
                  <a:ln>
                    <a:noFill/>
                  </a:ln>
                </p:spPr>
              </p:pic>
              <p:pic>
                <p:nvPicPr>
                  <p:cNvPr id="15" name="Google Shape;88;p15">
                    <a:extLst>
                      <a:ext uri="{FF2B5EF4-FFF2-40B4-BE49-F238E27FC236}">
                        <a16:creationId xmlns:a16="http://schemas.microsoft.com/office/drawing/2014/main" id="{C76E6F89-EC84-7ACA-40A0-3CD5A3F8D5FA}"/>
                      </a:ext>
                    </a:extLst>
                  </p:cNvPr>
                  <p:cNvPicPr preferRelativeResize="0"/>
                  <p:nvPr/>
                </p:nvPicPr>
                <p:blipFill>
                  <a:blip r:embed="rId9">
                    <a:alphaModFix/>
                  </a:blip>
                  <a:stretch>
                    <a:fillRect/>
                  </a:stretch>
                </p:blipFill>
                <p:spPr>
                  <a:xfrm>
                    <a:off x="6693981" y="6256606"/>
                    <a:ext cx="1555830" cy="407949"/>
                  </a:xfrm>
                  <a:prstGeom prst="rect">
                    <a:avLst/>
                  </a:prstGeom>
                  <a:noFill/>
                  <a:ln>
                    <a:noFill/>
                  </a:ln>
                </p:spPr>
              </p:pic>
            </p:grpSp>
            <p:cxnSp>
              <p:nvCxnSpPr>
                <p:cNvPr id="10" name="Google Shape;90;p15">
                  <a:extLst>
                    <a:ext uri="{FF2B5EF4-FFF2-40B4-BE49-F238E27FC236}">
                      <a16:creationId xmlns:a16="http://schemas.microsoft.com/office/drawing/2014/main" id="{AC79682A-52B4-20A8-255F-FCB868463213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2213117" y="6298706"/>
                  <a:ext cx="6324766" cy="0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rgbClr val="CCCCCC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</p:grpSp>
          <p:pic>
            <p:nvPicPr>
              <p:cNvPr id="8" name="Picture 7">
                <a:extLst>
                  <a:ext uri="{FF2B5EF4-FFF2-40B4-BE49-F238E27FC236}">
                    <a16:creationId xmlns:a16="http://schemas.microsoft.com/office/drawing/2014/main" id="{87BA3898-BA5B-E222-913F-46CB08CD08D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2650531" y="6294277"/>
                <a:ext cx="2203292" cy="508452"/>
              </a:xfrm>
              <a:prstGeom prst="rect">
                <a:avLst/>
              </a:prstGeom>
            </p:spPr>
          </p:pic>
        </p:grpSp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5F6EDBE4-2F6C-E3ED-6CCF-23B5F7A5AB4E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/>
            <a:stretch>
              <a:fillRect/>
            </a:stretch>
          </p:blipFill>
          <p:spPr>
            <a:xfrm>
              <a:off x="4853822" y="6294277"/>
              <a:ext cx="1007329" cy="471588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732394148"/>
      </p:ext>
    </p:extLst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58</Words>
  <Application>Microsoft Office PowerPoint</Application>
  <PresentationFormat>Custom</PresentationFormat>
  <Paragraphs>12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7" baseType="lpstr">
      <vt:lpstr>Raleway Black</vt:lpstr>
      <vt:lpstr>Arial</vt:lpstr>
      <vt:lpstr>Raleway</vt:lpstr>
      <vt:lpstr>Simple Light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cp:lastModifiedBy>Vanya Angelova</cp:lastModifiedBy>
  <cp:revision>2</cp:revision>
  <dcterms:modified xsi:type="dcterms:W3CDTF">2026-09-14T11:45:43Z</dcterms:modified>
</cp:coreProperties>
</file>