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59" r:id="rId4"/>
    <p:sldId id="257" r:id="rId5"/>
  </p:sldIdLst>
  <p:sldSz cx="7556500" cy="10693400"/>
  <p:notesSz cx="6858000" cy="9144000"/>
  <p:embeddedFontLst>
    <p:embeddedFont>
      <p:font typeface="Raleway" pitchFamily="2" charset="-52"/>
      <p:regular r:id="rId7"/>
      <p:bold r:id="rId8"/>
      <p:italic r:id="rId9"/>
      <p:boldItalic r:id="rId10"/>
    </p:embeddedFont>
    <p:embeddedFont>
      <p:font typeface="Raleway Black" pitchFamily="2" charset="-52"/>
      <p:bold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747775"/>
          </p15:clr>
        </p15:guide>
        <p15:guide id="2" pos="23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576" y="38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757" y="685800"/>
            <a:ext cx="2423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5fd248105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5fd248105d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5fd248105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5fd248105d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8068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5fd248105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5fd248105d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1509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5fd248105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5fd248105d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3797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57592" y="1547981"/>
            <a:ext cx="7041300" cy="426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57585" y="5892181"/>
            <a:ext cx="7041300" cy="16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57585" y="4471644"/>
            <a:ext cx="7041300" cy="174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3305400" cy="7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993442" y="2396010"/>
            <a:ext cx="3305400" cy="7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57585" y="1155099"/>
            <a:ext cx="2320500" cy="157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57585" y="2888996"/>
            <a:ext cx="2320500" cy="66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05137" y="935867"/>
            <a:ext cx="5262300" cy="85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78250" y="-260"/>
            <a:ext cx="3778200" cy="1069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19406" y="2563786"/>
            <a:ext cx="3342900" cy="308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19406" y="5827628"/>
            <a:ext cx="3342900" cy="25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081948" y="1505361"/>
            <a:ext cx="3171000" cy="76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57585" y="8795418"/>
            <a:ext cx="4957200" cy="12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57585" y="2299648"/>
            <a:ext cx="7041300" cy="408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57585" y="6553515"/>
            <a:ext cx="7041300" cy="27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519509" y="569325"/>
            <a:ext cx="6517500" cy="20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519509" y="2846623"/>
            <a:ext cx="6517500" cy="6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519509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2503091" y="9911198"/>
            <a:ext cx="2550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5336778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8.png"/><Relationship Id="rId5" Type="http://schemas.openxmlformats.org/officeDocument/2006/relationships/image" Target="../media/image10.jp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1.jp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/>
          <p:nvPr/>
        </p:nvSpPr>
        <p:spPr>
          <a:xfrm>
            <a:off x="604775" y="9232962"/>
            <a:ext cx="6339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200" i="1" dirty="0">
                <a:solidFill>
                  <a:schemeClr val="dk1"/>
                </a:solidFill>
                <a:latin typeface="Raleway Black"/>
                <a:ea typeface="Raleway"/>
                <a:cs typeface="Raleway"/>
                <a:sym typeface="Raleway Black"/>
              </a:rPr>
              <a:t>Балканска </a:t>
            </a:r>
            <a:r>
              <a:rPr lang="bg-BG" sz="3200" i="1" dirty="0" err="1">
                <a:solidFill>
                  <a:schemeClr val="dk1"/>
                </a:solidFill>
                <a:latin typeface="Raleway Black"/>
                <a:ea typeface="Raleway"/>
                <a:cs typeface="Raleway"/>
                <a:sym typeface="Raleway Black"/>
              </a:rPr>
              <a:t>чесновница</a:t>
            </a:r>
            <a:endParaRPr lang="bg-BG" sz="3200" i="1" dirty="0">
              <a:solidFill>
                <a:schemeClr val="dk1"/>
              </a:solidFill>
              <a:latin typeface="Raleway Black"/>
              <a:ea typeface="Raleway"/>
              <a:cs typeface="Raleway"/>
              <a:sym typeface="Raleway Black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highlight>
                  <a:srgbClr val="F1A36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dirty="0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dirty="0"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dirty="0"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i="1" dirty="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i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Google Shape;75;p1">
            <a:extLst>
              <a:ext uri="{FF2B5EF4-FFF2-40B4-BE49-F238E27FC236}">
                <a16:creationId xmlns:a16="http://schemas.microsoft.com/office/drawing/2014/main" id="{2D3395DE-1ADE-1D70-6C26-B7A31065D0ED}"/>
              </a:ext>
            </a:extLst>
          </p:cNvPr>
          <p:cNvSpPr txBox="1"/>
          <p:nvPr/>
        </p:nvSpPr>
        <p:spPr>
          <a:xfrm>
            <a:off x="80009" y="10306339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Canva</a:t>
            </a:r>
            <a:endParaRPr sz="7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069D7C-2AE2-143F-4BE3-FBFF4908B7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417" t="9049" r="25710" b="4913"/>
          <a:stretch/>
        </p:blipFill>
        <p:spPr>
          <a:xfrm>
            <a:off x="-3925" y="1237109"/>
            <a:ext cx="7787148" cy="787230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DCD6980-205C-9EFB-C026-C81BCAEA100D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924005A-2C39-82D4-F854-8823B3884724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7" name="Google Shape;80;p15">
                <a:extLst>
                  <a:ext uri="{FF2B5EF4-FFF2-40B4-BE49-F238E27FC236}">
                    <a16:creationId xmlns:a16="http://schemas.microsoft.com/office/drawing/2014/main" id="{A95B6C4F-2331-9189-CB5D-BC22E460ECEE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9" name="Google Shape;81;p15">
                  <a:extLst>
                    <a:ext uri="{FF2B5EF4-FFF2-40B4-BE49-F238E27FC236}">
                      <a16:creationId xmlns:a16="http://schemas.microsoft.com/office/drawing/2014/main" id="{B23AF167-36D4-39B1-60D4-BAFF293F0E38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1" name="Google Shape;83;p15">
                    <a:extLst>
                      <a:ext uri="{FF2B5EF4-FFF2-40B4-BE49-F238E27FC236}">
                        <a16:creationId xmlns:a16="http://schemas.microsoft.com/office/drawing/2014/main" id="{8110319D-D7E5-B5C1-E957-7BBD088C8A9C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4;p15">
                    <a:extLst>
                      <a:ext uri="{FF2B5EF4-FFF2-40B4-BE49-F238E27FC236}">
                        <a16:creationId xmlns:a16="http://schemas.microsoft.com/office/drawing/2014/main" id="{262A7A9E-D1DE-68BE-7F43-CB352A22D5D3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5;p15">
                    <a:extLst>
                      <a:ext uri="{FF2B5EF4-FFF2-40B4-BE49-F238E27FC236}">
                        <a16:creationId xmlns:a16="http://schemas.microsoft.com/office/drawing/2014/main" id="{D99575DD-68DA-1098-8D1D-650C722CAFB0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7;p15">
                    <a:extLst>
                      <a:ext uri="{FF2B5EF4-FFF2-40B4-BE49-F238E27FC236}">
                        <a16:creationId xmlns:a16="http://schemas.microsoft.com/office/drawing/2014/main" id="{9E54A425-B647-7A5A-CBB9-9C1AF0230408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88;p15">
                    <a:extLst>
                      <a:ext uri="{FF2B5EF4-FFF2-40B4-BE49-F238E27FC236}">
                        <a16:creationId xmlns:a16="http://schemas.microsoft.com/office/drawing/2014/main" id="{7BAD366C-EAA7-5163-C019-55FA47C4A559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10" name="Google Shape;90;p15">
                  <a:extLst>
                    <a:ext uri="{FF2B5EF4-FFF2-40B4-BE49-F238E27FC236}">
                      <a16:creationId xmlns:a16="http://schemas.microsoft.com/office/drawing/2014/main" id="{1CE47079-6970-C13A-E71D-D5A3EE3699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E75B6E2A-04E8-3212-C6BA-BA0E600BFA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517F9B0-CEAA-0AC6-8F3B-2AF30C9A2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/>
          <p:nvPr/>
        </p:nvSpPr>
        <p:spPr>
          <a:xfrm>
            <a:off x="604775" y="9232962"/>
            <a:ext cx="6339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200" i="1" dirty="0" err="1">
                <a:solidFill>
                  <a:schemeClr val="dk1"/>
                </a:solidFill>
                <a:latin typeface="Raleway Black"/>
                <a:ea typeface="Raleway"/>
                <a:cs typeface="Raleway"/>
                <a:sym typeface="Raleway Black"/>
              </a:rPr>
              <a:t>Шипобедрена</a:t>
            </a:r>
            <a:r>
              <a:rPr lang="bg-BG" sz="3200" i="1" dirty="0">
                <a:solidFill>
                  <a:schemeClr val="dk1"/>
                </a:solidFill>
                <a:latin typeface="Raleway Black"/>
                <a:ea typeface="Raleway"/>
                <a:cs typeface="Raleway"/>
                <a:sym typeface="Raleway Black"/>
              </a:rPr>
              <a:t> костенурка</a:t>
            </a:r>
          </a:p>
        </p:txBody>
      </p:sp>
      <p:sp>
        <p:nvSpPr>
          <p:cNvPr id="72" name="Google Shape;72;p14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highlight>
                  <a:srgbClr val="F1A36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dirty="0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dirty="0"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dirty="0"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i="1" dirty="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i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Google Shape;75;p1">
            <a:extLst>
              <a:ext uri="{FF2B5EF4-FFF2-40B4-BE49-F238E27FC236}">
                <a16:creationId xmlns:a16="http://schemas.microsoft.com/office/drawing/2014/main" id="{2D3395DE-1ADE-1D70-6C26-B7A31065D0ED}"/>
              </a:ext>
            </a:extLst>
          </p:cNvPr>
          <p:cNvSpPr txBox="1"/>
          <p:nvPr/>
        </p:nvSpPr>
        <p:spPr>
          <a:xfrm>
            <a:off x="80009" y="10306339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</a:t>
            </a:r>
            <a:r>
              <a:rPr lang="bg-BG" sz="700" dirty="0">
                <a:latin typeface="Raleway"/>
                <a:ea typeface="Raleway"/>
                <a:cs typeface="Raleway"/>
                <a:sym typeface="Raleway"/>
              </a:rPr>
              <a:t>Георги Попгеоргиев</a:t>
            </a:r>
            <a:endParaRPr sz="7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069D7C-2AE2-143F-4BE3-FBFF4908B7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417" t="9049" r="25710" b="4913"/>
          <a:stretch/>
        </p:blipFill>
        <p:spPr>
          <a:xfrm>
            <a:off x="-3925" y="1237109"/>
            <a:ext cx="7787148" cy="78723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CD0112-3279-5E3F-CDD5-7AE1E78443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346" t="160" r="28716" b="3979"/>
          <a:stretch/>
        </p:blipFill>
        <p:spPr>
          <a:xfrm>
            <a:off x="412955" y="1223975"/>
            <a:ext cx="6888486" cy="786902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B97B806-B471-B94C-CA7D-07FCAB745B4E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4976ACD-6602-A3F1-23CB-02E42F8F0A85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8" name="Google Shape;80;p15">
                <a:extLst>
                  <a:ext uri="{FF2B5EF4-FFF2-40B4-BE49-F238E27FC236}">
                    <a16:creationId xmlns:a16="http://schemas.microsoft.com/office/drawing/2014/main" id="{2875F192-3DE7-A73D-B8DE-F5889B7B1195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10" name="Google Shape;81;p15">
                  <a:extLst>
                    <a:ext uri="{FF2B5EF4-FFF2-40B4-BE49-F238E27FC236}">
                      <a16:creationId xmlns:a16="http://schemas.microsoft.com/office/drawing/2014/main" id="{705A7E4C-CEC2-DF21-7E1D-C979E892CE15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2" name="Google Shape;83;p15">
                    <a:extLst>
                      <a:ext uri="{FF2B5EF4-FFF2-40B4-BE49-F238E27FC236}">
                        <a16:creationId xmlns:a16="http://schemas.microsoft.com/office/drawing/2014/main" id="{886EF857-D853-E69C-C7B7-F1E3EBC8E081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4;p15">
                    <a:extLst>
                      <a:ext uri="{FF2B5EF4-FFF2-40B4-BE49-F238E27FC236}">
                        <a16:creationId xmlns:a16="http://schemas.microsoft.com/office/drawing/2014/main" id="{38D25B59-990F-7A89-F6C5-9ACF30FEF007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5;p15">
                    <a:extLst>
                      <a:ext uri="{FF2B5EF4-FFF2-40B4-BE49-F238E27FC236}">
                        <a16:creationId xmlns:a16="http://schemas.microsoft.com/office/drawing/2014/main" id="{04D90F3A-EC6F-A301-278E-A5BF656DC2B9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87;p15">
                    <a:extLst>
                      <a:ext uri="{FF2B5EF4-FFF2-40B4-BE49-F238E27FC236}">
                        <a16:creationId xmlns:a16="http://schemas.microsoft.com/office/drawing/2014/main" id="{2157EBE6-B4F5-E995-F65D-FD967C817435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6" name="Google Shape;88;p15">
                    <a:extLst>
                      <a:ext uri="{FF2B5EF4-FFF2-40B4-BE49-F238E27FC236}">
                        <a16:creationId xmlns:a16="http://schemas.microsoft.com/office/drawing/2014/main" id="{C255B7EC-D318-76D0-8AD4-39E87895952E}"/>
                      </a:ext>
                    </a:extLst>
                  </p:cNvPr>
                  <p:cNvPicPr preferRelativeResize="0"/>
                  <p:nvPr/>
                </p:nvPicPr>
                <p:blipFill>
                  <a:blip r:embed="rId10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11" name="Google Shape;90;p15">
                  <a:extLst>
                    <a:ext uri="{FF2B5EF4-FFF2-40B4-BE49-F238E27FC236}">
                      <a16:creationId xmlns:a16="http://schemas.microsoft.com/office/drawing/2014/main" id="{42D19893-159C-BAA8-F948-E656A859D9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2AF22FA-FD7C-EA9C-FBA5-85078D6B00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F25C5CD-8443-D50B-0673-CDCF73E88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6654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/>
          <p:nvPr/>
        </p:nvSpPr>
        <p:spPr>
          <a:xfrm>
            <a:off x="604775" y="9232962"/>
            <a:ext cx="6339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200" i="1" dirty="0">
                <a:solidFill>
                  <a:schemeClr val="dk1"/>
                </a:solidFill>
                <a:latin typeface="Raleway Black"/>
                <a:ea typeface="Raleway"/>
                <a:cs typeface="Raleway"/>
                <a:sym typeface="Raleway Black"/>
              </a:rPr>
              <a:t>Селска лястовица</a:t>
            </a:r>
          </a:p>
        </p:txBody>
      </p:sp>
      <p:sp>
        <p:nvSpPr>
          <p:cNvPr id="72" name="Google Shape;72;p14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highlight>
                  <a:srgbClr val="F1A36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dirty="0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dirty="0"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dirty="0"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i="1" dirty="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i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Google Shape;75;p1">
            <a:extLst>
              <a:ext uri="{FF2B5EF4-FFF2-40B4-BE49-F238E27FC236}">
                <a16:creationId xmlns:a16="http://schemas.microsoft.com/office/drawing/2014/main" id="{2D3395DE-1ADE-1D70-6C26-B7A31065D0ED}"/>
              </a:ext>
            </a:extLst>
          </p:cNvPr>
          <p:cNvSpPr txBox="1"/>
          <p:nvPr/>
        </p:nvSpPr>
        <p:spPr>
          <a:xfrm>
            <a:off x="80009" y="10306339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</a:t>
            </a:r>
            <a:r>
              <a:rPr lang="bg-BG" sz="700" dirty="0">
                <a:latin typeface="Raleway"/>
                <a:ea typeface="Raleway"/>
                <a:cs typeface="Raleway"/>
                <a:sym typeface="Raleway"/>
              </a:rPr>
              <a:t>Дамян Петков</a:t>
            </a:r>
            <a:endParaRPr sz="7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314CC1-434F-2593-F77D-3B2141D96D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102" t="300" r="17593" b="-300"/>
          <a:stretch/>
        </p:blipFill>
        <p:spPr>
          <a:xfrm>
            <a:off x="337406" y="1233392"/>
            <a:ext cx="6873737" cy="785960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101F308-3664-0AC2-6487-0A8011047E76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6B9A07A-E3BD-ADD4-BFA3-F246A46A6FB9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7" name="Google Shape;80;p15">
                <a:extLst>
                  <a:ext uri="{FF2B5EF4-FFF2-40B4-BE49-F238E27FC236}">
                    <a16:creationId xmlns:a16="http://schemas.microsoft.com/office/drawing/2014/main" id="{5123B316-BAD4-6BB1-5A8C-EF810164170B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9" name="Google Shape;81;p15">
                  <a:extLst>
                    <a:ext uri="{FF2B5EF4-FFF2-40B4-BE49-F238E27FC236}">
                      <a16:creationId xmlns:a16="http://schemas.microsoft.com/office/drawing/2014/main" id="{08A0ACDB-9F4B-5027-8FAB-267544A09DC8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1" name="Google Shape;83;p15">
                    <a:extLst>
                      <a:ext uri="{FF2B5EF4-FFF2-40B4-BE49-F238E27FC236}">
                        <a16:creationId xmlns:a16="http://schemas.microsoft.com/office/drawing/2014/main" id="{D428BF6E-C65B-8688-C1AE-86E9272C7B47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4;p15">
                    <a:extLst>
                      <a:ext uri="{FF2B5EF4-FFF2-40B4-BE49-F238E27FC236}">
                        <a16:creationId xmlns:a16="http://schemas.microsoft.com/office/drawing/2014/main" id="{5E3EDF7B-4C70-61E2-4EFC-2A57C0669519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5;p15">
                    <a:extLst>
                      <a:ext uri="{FF2B5EF4-FFF2-40B4-BE49-F238E27FC236}">
                        <a16:creationId xmlns:a16="http://schemas.microsoft.com/office/drawing/2014/main" id="{5A584E73-E138-AFB5-AF43-400F5D36A342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7;p15">
                    <a:extLst>
                      <a:ext uri="{FF2B5EF4-FFF2-40B4-BE49-F238E27FC236}">
                        <a16:creationId xmlns:a16="http://schemas.microsoft.com/office/drawing/2014/main" id="{5BD4D3FA-52AB-E20F-0B56-CEDC1F510E68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88;p15">
                    <a:extLst>
                      <a:ext uri="{FF2B5EF4-FFF2-40B4-BE49-F238E27FC236}">
                        <a16:creationId xmlns:a16="http://schemas.microsoft.com/office/drawing/2014/main" id="{7D835093-A9D5-5471-5F89-D854567F2C0B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10" name="Google Shape;90;p15">
                  <a:extLst>
                    <a:ext uri="{FF2B5EF4-FFF2-40B4-BE49-F238E27FC236}">
                      <a16:creationId xmlns:a16="http://schemas.microsoft.com/office/drawing/2014/main" id="{4CEA4383-C153-8635-0444-66B965A9BC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07ACB4B9-0A53-79D2-DBA6-C7DA31B3ED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32DFCEC-6EFB-5903-A8DF-7D815C91D1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1517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/>
          <p:nvPr/>
        </p:nvSpPr>
        <p:spPr>
          <a:xfrm>
            <a:off x="604775" y="9232962"/>
            <a:ext cx="6339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200" i="1" dirty="0">
                <a:solidFill>
                  <a:schemeClr val="dk1"/>
                </a:solidFill>
                <a:latin typeface="Raleway Black"/>
                <a:ea typeface="Raleway"/>
                <a:cs typeface="Raleway"/>
                <a:sym typeface="Raleway Black"/>
              </a:rPr>
              <a:t>Елен лопатар</a:t>
            </a:r>
          </a:p>
        </p:txBody>
      </p:sp>
      <p:sp>
        <p:nvSpPr>
          <p:cNvPr id="72" name="Google Shape;72;p14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highlight>
                  <a:srgbClr val="F1A36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dirty="0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dirty="0"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dirty="0"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i="1" dirty="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i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Google Shape;75;p1">
            <a:extLst>
              <a:ext uri="{FF2B5EF4-FFF2-40B4-BE49-F238E27FC236}">
                <a16:creationId xmlns:a16="http://schemas.microsoft.com/office/drawing/2014/main" id="{2D3395DE-1ADE-1D70-6C26-B7A31065D0ED}"/>
              </a:ext>
            </a:extLst>
          </p:cNvPr>
          <p:cNvSpPr txBox="1"/>
          <p:nvPr/>
        </p:nvSpPr>
        <p:spPr>
          <a:xfrm>
            <a:off x="80009" y="10306339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Canva</a:t>
            </a:r>
            <a:endParaRPr sz="7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C07CB9-7335-9896-A886-BD76A390D0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479" r="36709"/>
          <a:stretch/>
        </p:blipFill>
        <p:spPr>
          <a:xfrm>
            <a:off x="353961" y="1405416"/>
            <a:ext cx="6947479" cy="784546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80C5DA8-2C27-EBF8-0D53-686EEBC02382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8E2B2C4-3776-6D96-6BB0-D6B3F2FCDEDC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7" name="Google Shape;80;p15">
                <a:extLst>
                  <a:ext uri="{FF2B5EF4-FFF2-40B4-BE49-F238E27FC236}">
                    <a16:creationId xmlns:a16="http://schemas.microsoft.com/office/drawing/2014/main" id="{72645219-0D5D-784E-5FBA-04E71059BE71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9" name="Google Shape;81;p15">
                  <a:extLst>
                    <a:ext uri="{FF2B5EF4-FFF2-40B4-BE49-F238E27FC236}">
                      <a16:creationId xmlns:a16="http://schemas.microsoft.com/office/drawing/2014/main" id="{66D8E8F3-1A6C-8535-DA0A-38E1255FD015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1" name="Google Shape;83;p15">
                    <a:extLst>
                      <a:ext uri="{FF2B5EF4-FFF2-40B4-BE49-F238E27FC236}">
                        <a16:creationId xmlns:a16="http://schemas.microsoft.com/office/drawing/2014/main" id="{ED903E18-46D6-E073-44D0-7D6E3AE52E93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4;p15">
                    <a:extLst>
                      <a:ext uri="{FF2B5EF4-FFF2-40B4-BE49-F238E27FC236}">
                        <a16:creationId xmlns:a16="http://schemas.microsoft.com/office/drawing/2014/main" id="{1A9D9677-9882-F124-539C-5B497E06C650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5;p15">
                    <a:extLst>
                      <a:ext uri="{FF2B5EF4-FFF2-40B4-BE49-F238E27FC236}">
                        <a16:creationId xmlns:a16="http://schemas.microsoft.com/office/drawing/2014/main" id="{53223592-21EC-EED3-4992-336780B25E00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7;p15">
                    <a:extLst>
                      <a:ext uri="{FF2B5EF4-FFF2-40B4-BE49-F238E27FC236}">
                        <a16:creationId xmlns:a16="http://schemas.microsoft.com/office/drawing/2014/main" id="{3F04FA7B-ED35-489A-0CBE-C99929054D7E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88;p15">
                    <a:extLst>
                      <a:ext uri="{FF2B5EF4-FFF2-40B4-BE49-F238E27FC236}">
                        <a16:creationId xmlns:a16="http://schemas.microsoft.com/office/drawing/2014/main" id="{E6F9B751-6211-E56C-AE47-4422135A9471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10" name="Google Shape;90;p15">
                  <a:extLst>
                    <a:ext uri="{FF2B5EF4-FFF2-40B4-BE49-F238E27FC236}">
                      <a16:creationId xmlns:a16="http://schemas.microsoft.com/office/drawing/2014/main" id="{59FC2CC5-7888-36BA-F0EC-49E833EAAC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5FFBAA47-8025-863D-471A-0E864E083E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6AEF405-79FE-701A-A7A1-80A06E3EB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541496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Custom</PresentationFormat>
  <Paragraphs>16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Raleway Black</vt:lpstr>
      <vt:lpstr>Arial</vt:lpstr>
      <vt:lpstr>Raleway</vt:lpstr>
      <vt:lpstr>Simple Light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Vanya Angelova</cp:lastModifiedBy>
  <cp:revision>2</cp:revision>
  <dcterms:modified xsi:type="dcterms:W3CDTF">2026-09-14T11:23:44Z</dcterms:modified>
</cp:coreProperties>
</file>