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7556500" cy="10693400"/>
  <p:notesSz cx="6858000" cy="9144000"/>
  <p:embeddedFontLst>
    <p:embeddedFont>
      <p:font typeface="Raleway" pitchFamily="2" charset="-52"/>
      <p:regular r:id="rId4"/>
      <p:bold r:id="rId5"/>
      <p:italic r:id="rId6"/>
      <p:boldItalic r:id="rId7"/>
    </p:embeddedFont>
    <p:embeddedFont>
      <p:font typeface="Raleway Black" pitchFamily="2" charset="-52"/>
      <p:bold r:id="rId8"/>
      <p:boldItalic r:id="rId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747775"/>
          </p15:clr>
        </p15:guide>
        <p15:guide id="2" pos="23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5" roundtripDataSignature="AMtx7mh0d430MhMvNQM/jr7gxlI3V6IXF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0" d="100"/>
          <a:sy n="50" d="100"/>
        </p:scale>
        <p:origin x="576" y="34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5.fntdata"/><Relationship Id="rId1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5" Type="http://schemas.openxmlformats.org/officeDocument/2006/relationships/font" Target="fonts/font2.fntdata"/><Relationship Id="rId15" Type="http://customschemas.google.com/relationships/presentationmetadata" Target="metadata"/><Relationship Id="rId19" Type="http://schemas.openxmlformats.org/officeDocument/2006/relationships/tableStyles" Target="tableStyles.xml"/><Relationship Id="rId4" Type="http://schemas.openxmlformats.org/officeDocument/2006/relationships/font" Target="fonts/font1.fntdata"/><Relationship Id="rId9" Type="http://schemas.openxmlformats.org/officeDocument/2006/relationships/font" Target="fonts/font6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217757" y="685800"/>
            <a:ext cx="24231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8" name="Google Shape;58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5"/>
          <p:cNvSpPr txBox="1">
            <a:spLocks noGrp="1"/>
          </p:cNvSpPr>
          <p:nvPr>
            <p:ph type="ctrTitle"/>
          </p:nvPr>
        </p:nvSpPr>
        <p:spPr>
          <a:xfrm>
            <a:off x="257592" y="1547981"/>
            <a:ext cx="7041300" cy="426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5"/>
          <p:cNvSpPr txBox="1">
            <a:spLocks noGrp="1"/>
          </p:cNvSpPr>
          <p:nvPr>
            <p:ph type="subTitle" idx="1"/>
          </p:nvPr>
        </p:nvSpPr>
        <p:spPr>
          <a:xfrm>
            <a:off x="257585" y="5892181"/>
            <a:ext cx="7041300" cy="16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6"/>
          <p:cNvSpPr txBox="1">
            <a:spLocks noGrp="1"/>
          </p:cNvSpPr>
          <p:nvPr>
            <p:ph type="title"/>
          </p:nvPr>
        </p:nvSpPr>
        <p:spPr>
          <a:xfrm>
            <a:off x="257585" y="4471644"/>
            <a:ext cx="7041300" cy="174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6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7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7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7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8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2"/>
          </p:nvPr>
        </p:nvSpPr>
        <p:spPr>
          <a:xfrm>
            <a:off x="3993442" y="2396010"/>
            <a:ext cx="33054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8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0"/>
          <p:cNvSpPr txBox="1">
            <a:spLocks noGrp="1"/>
          </p:cNvSpPr>
          <p:nvPr>
            <p:ph type="title"/>
          </p:nvPr>
        </p:nvSpPr>
        <p:spPr>
          <a:xfrm>
            <a:off x="257585" y="1155099"/>
            <a:ext cx="2320500" cy="157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body" idx="1"/>
          </p:nvPr>
        </p:nvSpPr>
        <p:spPr>
          <a:xfrm>
            <a:off x="257585" y="2888996"/>
            <a:ext cx="2320500" cy="661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1"/>
          <p:cNvSpPr txBox="1">
            <a:spLocks noGrp="1"/>
          </p:cNvSpPr>
          <p:nvPr>
            <p:ph type="title"/>
          </p:nvPr>
        </p:nvSpPr>
        <p:spPr>
          <a:xfrm>
            <a:off x="405137" y="935867"/>
            <a:ext cx="5262300" cy="850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11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2"/>
          <p:cNvSpPr/>
          <p:nvPr/>
        </p:nvSpPr>
        <p:spPr>
          <a:xfrm>
            <a:off x="3778250" y="-260"/>
            <a:ext cx="3778200" cy="1069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12"/>
          <p:cNvSpPr txBox="1">
            <a:spLocks noGrp="1"/>
          </p:cNvSpPr>
          <p:nvPr>
            <p:ph type="title"/>
          </p:nvPr>
        </p:nvSpPr>
        <p:spPr>
          <a:xfrm>
            <a:off x="219406" y="2563786"/>
            <a:ext cx="3342900" cy="308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12"/>
          <p:cNvSpPr txBox="1">
            <a:spLocks noGrp="1"/>
          </p:cNvSpPr>
          <p:nvPr>
            <p:ph type="subTitle" idx="1"/>
          </p:nvPr>
        </p:nvSpPr>
        <p:spPr>
          <a:xfrm>
            <a:off x="219406" y="5827628"/>
            <a:ext cx="3342900" cy="256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12"/>
          <p:cNvSpPr txBox="1">
            <a:spLocks noGrp="1"/>
          </p:cNvSpPr>
          <p:nvPr>
            <p:ph type="body" idx="2"/>
          </p:nvPr>
        </p:nvSpPr>
        <p:spPr>
          <a:xfrm>
            <a:off x="4081948" y="1505361"/>
            <a:ext cx="3171000" cy="7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12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3"/>
          <p:cNvSpPr txBox="1">
            <a:spLocks noGrp="1"/>
          </p:cNvSpPr>
          <p:nvPr>
            <p:ph type="body" idx="1"/>
          </p:nvPr>
        </p:nvSpPr>
        <p:spPr>
          <a:xfrm>
            <a:off x="257585" y="8795418"/>
            <a:ext cx="4957200" cy="125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3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>
            <a:spLocks noGrp="1"/>
          </p:cNvSpPr>
          <p:nvPr>
            <p:ph type="title" hasCustomPrompt="1"/>
          </p:nvPr>
        </p:nvSpPr>
        <p:spPr>
          <a:xfrm>
            <a:off x="257585" y="2299648"/>
            <a:ext cx="7041300" cy="40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4"/>
          <p:cNvSpPr txBox="1">
            <a:spLocks noGrp="1"/>
          </p:cNvSpPr>
          <p:nvPr>
            <p:ph type="body" idx="1"/>
          </p:nvPr>
        </p:nvSpPr>
        <p:spPr>
          <a:xfrm>
            <a:off x="257585" y="6553515"/>
            <a:ext cx="7041300" cy="270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5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6"/>
          <p:cNvSpPr txBox="1">
            <a:spLocks noGrp="1"/>
          </p:cNvSpPr>
          <p:nvPr>
            <p:ph type="title"/>
          </p:nvPr>
        </p:nvSpPr>
        <p:spPr>
          <a:xfrm>
            <a:off x="519509" y="569325"/>
            <a:ext cx="6517500" cy="206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body" idx="1"/>
          </p:nvPr>
        </p:nvSpPr>
        <p:spPr>
          <a:xfrm>
            <a:off x="519509" y="2846623"/>
            <a:ext cx="6517500" cy="67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1pPr>
            <a:lvl2pPr marL="914400" lvl="1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2pPr>
            <a:lvl3pPr marL="1371600" lvl="2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3pPr>
            <a:lvl4pPr marL="1828800" lvl="3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4pPr>
            <a:lvl5pPr marL="2286000" lvl="4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5pPr>
            <a:lvl6pPr marL="2743200" lvl="5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■"/>
              <a:defRPr/>
            </a:lvl6pPr>
            <a:lvl7pPr marL="3200400" lvl="6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●"/>
              <a:defRPr/>
            </a:lvl7pPr>
            <a:lvl8pPr marL="3657600" lvl="7" indent="-3429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Char char="○"/>
              <a:defRPr/>
            </a:lvl8pPr>
            <a:lvl9pPr marL="4114800" lvl="8" indent="-342900" algn="l">
              <a:lnSpc>
                <a:spcPct val="90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800"/>
              <a:buChar char="■"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dt" idx="10"/>
          </p:nvPr>
        </p:nvSpPr>
        <p:spPr>
          <a:xfrm>
            <a:off x="519509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6"/>
          <p:cNvSpPr txBox="1">
            <a:spLocks noGrp="1"/>
          </p:cNvSpPr>
          <p:nvPr>
            <p:ph type="ftr" idx="11"/>
          </p:nvPr>
        </p:nvSpPr>
        <p:spPr>
          <a:xfrm>
            <a:off x="2503091" y="9911198"/>
            <a:ext cx="25503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6"/>
          <p:cNvSpPr txBox="1">
            <a:spLocks noGrp="1"/>
          </p:cNvSpPr>
          <p:nvPr>
            <p:ph type="sldNum" idx="12"/>
          </p:nvPr>
        </p:nvSpPr>
        <p:spPr>
          <a:xfrm>
            <a:off x="5336778" y="9911198"/>
            <a:ext cx="1700100" cy="56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"/>
          <p:cNvSpPr txBox="1">
            <a:spLocks noGrp="1"/>
          </p:cNvSpPr>
          <p:nvPr>
            <p:ph type="title"/>
          </p:nvPr>
        </p:nvSpPr>
        <p:spPr>
          <a:xfrm>
            <a:off x="257585" y="925212"/>
            <a:ext cx="7041300" cy="119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4"/>
          <p:cNvSpPr txBox="1">
            <a:spLocks noGrp="1"/>
          </p:cNvSpPr>
          <p:nvPr>
            <p:ph type="body" idx="1"/>
          </p:nvPr>
        </p:nvSpPr>
        <p:spPr>
          <a:xfrm>
            <a:off x="257585" y="2396010"/>
            <a:ext cx="7041300" cy="710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4"/>
          <p:cNvSpPr txBox="1">
            <a:spLocks noGrp="1"/>
          </p:cNvSpPr>
          <p:nvPr>
            <p:ph type="sldNum" idx="12"/>
          </p:nvPr>
        </p:nvSpPr>
        <p:spPr>
          <a:xfrm>
            <a:off x="7001545" y="9694885"/>
            <a:ext cx="453300" cy="8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g"/><Relationship Id="rId11" Type="http://schemas.openxmlformats.org/officeDocument/2006/relationships/image" Target="../media/image9.png"/><Relationship Id="rId5" Type="http://schemas.openxmlformats.org/officeDocument/2006/relationships/image" Target="../media/image3.jp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"/>
          <p:cNvSpPr/>
          <p:nvPr/>
        </p:nvSpPr>
        <p:spPr>
          <a:xfrm>
            <a:off x="-3925" y="-56"/>
            <a:ext cx="7556400" cy="10693500"/>
          </a:xfrm>
          <a:prstGeom prst="rect">
            <a:avLst/>
          </a:prstGeom>
          <a:noFill/>
          <a:ln w="76200" cap="flat" cmpd="sng">
            <a:solidFill>
              <a:srgbClr val="F1A36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" name="Google Shape;61;p1"/>
          <p:cNvSpPr txBox="1"/>
          <p:nvPr/>
        </p:nvSpPr>
        <p:spPr>
          <a:xfrm>
            <a:off x="680171" y="9312892"/>
            <a:ext cx="6339000" cy="6770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b="0" i="1" u="none" strike="noStrike" cap="none">
                <a:solidFill>
                  <a:schemeClr val="dk1"/>
                </a:solidFill>
                <a:latin typeface="Raleway Black"/>
                <a:ea typeface="Raleway Black"/>
                <a:cs typeface="Raleway Black"/>
                <a:sym typeface="Raleway Black"/>
              </a:rPr>
              <a:t>Европейски лалугер</a:t>
            </a:r>
            <a:endParaRPr sz="3200" b="0" i="1" u="none" strike="noStrike" cap="non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72" name="Google Shape;72;p1"/>
          <p:cNvSpPr txBox="1"/>
          <p:nvPr/>
        </p:nvSpPr>
        <p:spPr>
          <a:xfrm>
            <a:off x="3466513" y="147205"/>
            <a:ext cx="3962400" cy="1087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spAutoFit/>
          </a:bodyPr>
          <a:lstStyle/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Arial"/>
              <a:buNone/>
            </a:pPr>
            <a:r>
              <a:rPr lang="ru-RU" sz="2500" b="0" i="0" u="none" strike="noStrike" cap="none">
                <a:solidFill>
                  <a:srgbClr val="000000"/>
                </a:solidFill>
                <a:highlight>
                  <a:srgbClr val="F1A363"/>
                </a:highlight>
                <a:latin typeface="Raleway Black"/>
                <a:ea typeface="Raleway Black"/>
                <a:cs typeface="Raleway Black"/>
                <a:sym typeface="Raleway Black"/>
              </a:rPr>
              <a:t>   Екоприключенци!  </a:t>
            </a:r>
            <a:r>
              <a:rPr lang="ru-RU" sz="100" b="0" i="0" u="none" strike="noStrike" cap="none">
                <a:solidFill>
                  <a:srgbClr val="D9EAD3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.</a:t>
            </a:r>
            <a:r>
              <a:rPr lang="ru-RU" sz="2500" b="0" i="0" u="none" strike="noStrike" cap="none">
                <a:solidFill>
                  <a:srgbClr val="000000"/>
                </a:solidFill>
                <a:highlight>
                  <a:srgbClr val="D9EAD3"/>
                </a:highlight>
                <a:latin typeface="Raleway Black"/>
                <a:ea typeface="Raleway Black"/>
                <a:cs typeface="Raleway Black"/>
                <a:sym typeface="Raleway Black"/>
              </a:rPr>
              <a:t> </a:t>
            </a:r>
            <a:endParaRPr sz="2500" b="0" i="0" u="none" strike="noStrike" cap="none">
              <a:solidFill>
                <a:srgbClr val="000000"/>
              </a:solidFill>
              <a:highlight>
                <a:srgbClr val="D9EAD3"/>
              </a:highlight>
              <a:latin typeface="Raleway Black"/>
              <a:ea typeface="Raleway Black"/>
              <a:cs typeface="Raleway Black"/>
              <a:sym typeface="Raleway Black"/>
            </a:endParaRPr>
          </a:p>
          <a:p>
            <a:pPr marL="0" marR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r>
              <a:rPr lang="ru-RU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Екологична образователна програма </a:t>
            </a:r>
            <a:br>
              <a:rPr lang="ru-RU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</a:br>
            <a:r>
              <a:rPr lang="ru-RU" sz="1300" b="0" i="1" u="none" strike="noStrike" cap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за учители и ученици</a:t>
            </a:r>
            <a:endParaRPr sz="2100" b="0" i="1" u="none" strike="noStrike" cap="non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73" name="Google Shape;73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2400" y="140500"/>
            <a:ext cx="1478749" cy="9599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" name="Google Shape;74;p1"/>
          <p:cNvCxnSpPr/>
          <p:nvPr/>
        </p:nvCxnSpPr>
        <p:spPr>
          <a:xfrm>
            <a:off x="250025" y="1223975"/>
            <a:ext cx="1357200" cy="0"/>
          </a:xfrm>
          <a:prstGeom prst="straightConnector1">
            <a:avLst/>
          </a:prstGeom>
          <a:noFill/>
          <a:ln w="9525" cap="flat" cmpd="sng">
            <a:solidFill>
              <a:srgbClr val="CCCCCC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803C76A0-7438-6459-EA4A-0743E72D90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170" y="1792120"/>
            <a:ext cx="7362160" cy="7362160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5812371-9564-479A-CF51-25D537AC2A48}"/>
              </a:ext>
            </a:extLst>
          </p:cNvPr>
          <p:cNvGrpSpPr/>
          <p:nvPr/>
        </p:nvGrpSpPr>
        <p:grpSpPr>
          <a:xfrm>
            <a:off x="1597666" y="10049000"/>
            <a:ext cx="5831248" cy="497196"/>
            <a:chOff x="2650531" y="6263454"/>
            <a:chExt cx="6324766" cy="539275"/>
          </a:xfrm>
        </p:grpSpPr>
        <p:grpSp>
          <p:nvGrpSpPr>
            <p:cNvPr id="4" name="Group 3">
              <a:extLst>
                <a:ext uri="{FF2B5EF4-FFF2-40B4-BE49-F238E27FC236}">
                  <a16:creationId xmlns:a16="http://schemas.microsoft.com/office/drawing/2014/main" id="{AFCAEECE-3A4B-85C6-7688-368D26F359A9}"/>
                </a:ext>
              </a:extLst>
            </p:cNvPr>
            <p:cNvGrpSpPr/>
            <p:nvPr/>
          </p:nvGrpSpPr>
          <p:grpSpPr>
            <a:xfrm>
              <a:off x="2650531" y="6263454"/>
              <a:ext cx="6324766" cy="539275"/>
              <a:chOff x="2650531" y="6263454"/>
              <a:chExt cx="6324766" cy="539275"/>
            </a:xfrm>
          </p:grpSpPr>
          <p:grpSp>
            <p:nvGrpSpPr>
              <p:cNvPr id="6" name="Google Shape;80;p15">
                <a:extLst>
                  <a:ext uri="{FF2B5EF4-FFF2-40B4-BE49-F238E27FC236}">
                    <a16:creationId xmlns:a16="http://schemas.microsoft.com/office/drawing/2014/main" id="{37A4E8EA-13E1-8E2E-F3A7-5B08C3B1DE89}"/>
                  </a:ext>
                </a:extLst>
              </p:cNvPr>
              <p:cNvGrpSpPr/>
              <p:nvPr/>
            </p:nvGrpSpPr>
            <p:grpSpPr>
              <a:xfrm>
                <a:off x="2650531" y="6263454"/>
                <a:ext cx="6324766" cy="464469"/>
                <a:chOff x="2213117" y="6298706"/>
                <a:chExt cx="6324766" cy="464469"/>
              </a:xfrm>
            </p:grpSpPr>
            <p:grpSp>
              <p:nvGrpSpPr>
                <p:cNvPr id="8" name="Google Shape;81;p15">
                  <a:extLst>
                    <a:ext uri="{FF2B5EF4-FFF2-40B4-BE49-F238E27FC236}">
                      <a16:creationId xmlns:a16="http://schemas.microsoft.com/office/drawing/2014/main" id="{26481DDD-4453-9C6B-4817-87430EED1D56}"/>
                    </a:ext>
                  </a:extLst>
                </p:cNvPr>
                <p:cNvGrpSpPr/>
                <p:nvPr/>
              </p:nvGrpSpPr>
              <p:grpSpPr>
                <a:xfrm>
                  <a:off x="5409697" y="6391000"/>
                  <a:ext cx="3071546" cy="372175"/>
                  <a:chOff x="3695999" y="6217057"/>
                  <a:chExt cx="4553812" cy="551779"/>
                </a:xfrm>
              </p:grpSpPr>
              <p:pic>
                <p:nvPicPr>
                  <p:cNvPr id="10" name="Google Shape;83;p15">
                    <a:extLst>
                      <a:ext uri="{FF2B5EF4-FFF2-40B4-BE49-F238E27FC236}">
                        <a16:creationId xmlns:a16="http://schemas.microsoft.com/office/drawing/2014/main" id="{B5158BE6-01A9-8D33-2AD6-DC1DDB084C53}"/>
                      </a:ext>
                    </a:extLst>
                  </p:cNvPr>
                  <p:cNvPicPr preferRelativeResize="0"/>
                  <p:nvPr/>
                </p:nvPicPr>
                <p:blipFill>
                  <a:blip r:embed="rId5">
                    <a:alphaModFix/>
                  </a:blip>
                  <a:stretch>
                    <a:fillRect/>
                  </a:stretch>
                </p:blipFill>
                <p:spPr>
                  <a:xfrm>
                    <a:off x="4298785" y="6217057"/>
                    <a:ext cx="537745" cy="502328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1" name="Google Shape;84;p15">
                    <a:extLst>
                      <a:ext uri="{FF2B5EF4-FFF2-40B4-BE49-F238E27FC236}">
                        <a16:creationId xmlns:a16="http://schemas.microsoft.com/office/drawing/2014/main" id="{20F183E0-9BEF-BAFA-5680-0F7DB3017B1F}"/>
                      </a:ext>
                    </a:extLst>
                  </p:cNvPr>
                  <p:cNvPicPr preferRelativeResize="0"/>
                  <p:nvPr/>
                </p:nvPicPr>
                <p:blipFill>
                  <a:blip r:embed="rId6">
                    <a:alphaModFix/>
                  </a:blip>
                  <a:stretch>
                    <a:fillRect/>
                  </a:stretch>
                </p:blipFill>
                <p:spPr>
                  <a:xfrm>
                    <a:off x="4937682" y="6271524"/>
                    <a:ext cx="750135" cy="407957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2" name="Google Shape;85;p15">
                    <a:extLst>
                      <a:ext uri="{FF2B5EF4-FFF2-40B4-BE49-F238E27FC236}">
                        <a16:creationId xmlns:a16="http://schemas.microsoft.com/office/drawing/2014/main" id="{04FA38D0-E480-F73F-2638-C52EF40949D9}"/>
                      </a:ext>
                    </a:extLst>
                  </p:cNvPr>
                  <p:cNvPicPr preferRelativeResize="0"/>
                  <p:nvPr/>
                </p:nvPicPr>
                <p:blipFill>
                  <a:blip r:embed="rId7">
                    <a:alphaModFix/>
                  </a:blip>
                  <a:stretch>
                    <a:fillRect/>
                  </a:stretch>
                </p:blipFill>
                <p:spPr>
                  <a:xfrm>
                    <a:off x="3695999" y="6265613"/>
                    <a:ext cx="537754" cy="4001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3" name="Google Shape;87;p15">
                    <a:extLst>
                      <a:ext uri="{FF2B5EF4-FFF2-40B4-BE49-F238E27FC236}">
                        <a16:creationId xmlns:a16="http://schemas.microsoft.com/office/drawing/2014/main" id="{5F299FB1-353C-098B-A65D-FB4636FF5515}"/>
                      </a:ext>
                    </a:extLst>
                  </p:cNvPr>
                  <p:cNvPicPr preferRelativeResize="0"/>
                  <p:nvPr/>
                </p:nvPicPr>
                <p:blipFill>
                  <a:blip r:embed="rId8">
                    <a:alphaModFix/>
                  </a:blip>
                  <a:stretch>
                    <a:fillRect/>
                  </a:stretch>
                </p:blipFill>
                <p:spPr>
                  <a:xfrm>
                    <a:off x="5745633" y="6378876"/>
                    <a:ext cx="843690" cy="389960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  <p:pic>
                <p:nvPicPr>
                  <p:cNvPr id="14" name="Google Shape;88;p15">
                    <a:extLst>
                      <a:ext uri="{FF2B5EF4-FFF2-40B4-BE49-F238E27FC236}">
                        <a16:creationId xmlns:a16="http://schemas.microsoft.com/office/drawing/2014/main" id="{72FC3A92-66DC-D77E-75CB-32FD3426798A}"/>
                      </a:ext>
                    </a:extLst>
                  </p:cNvPr>
                  <p:cNvPicPr preferRelativeResize="0"/>
                  <p:nvPr/>
                </p:nvPicPr>
                <p:blipFill>
                  <a:blip r:embed="rId9">
                    <a:alphaModFix/>
                  </a:blip>
                  <a:stretch>
                    <a:fillRect/>
                  </a:stretch>
                </p:blipFill>
                <p:spPr>
                  <a:xfrm>
                    <a:off x="6693981" y="6256606"/>
                    <a:ext cx="1555830" cy="407949"/>
                  </a:xfrm>
                  <a:prstGeom prst="rect">
                    <a:avLst/>
                  </a:prstGeom>
                  <a:noFill/>
                  <a:ln>
                    <a:noFill/>
                  </a:ln>
                </p:spPr>
              </p:pic>
            </p:grpSp>
            <p:cxnSp>
              <p:nvCxnSpPr>
                <p:cNvPr id="9" name="Google Shape;90;p15">
                  <a:extLst>
                    <a:ext uri="{FF2B5EF4-FFF2-40B4-BE49-F238E27FC236}">
                      <a16:creationId xmlns:a16="http://schemas.microsoft.com/office/drawing/2014/main" id="{B2B88648-E29A-F2FE-871A-FE5A0157497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213117" y="6298706"/>
                  <a:ext cx="6324766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rgbClr val="CCCCCC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pic>
            <p:nvPicPr>
              <p:cNvPr id="7" name="Picture 6">
                <a:extLst>
                  <a:ext uri="{FF2B5EF4-FFF2-40B4-BE49-F238E27FC236}">
                    <a16:creationId xmlns:a16="http://schemas.microsoft.com/office/drawing/2014/main" id="{09295FB1-1535-ABEE-31E9-B4F884B26F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650531" y="6294277"/>
                <a:ext cx="2203292" cy="508452"/>
              </a:xfrm>
              <a:prstGeom prst="rect">
                <a:avLst/>
              </a:prstGeom>
            </p:spPr>
          </p:pic>
        </p:grp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D6B8F3B-7BAF-89F6-CC4F-75AE2BB468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4853822" y="6294277"/>
              <a:ext cx="1007329" cy="47158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</Words>
  <Application>Microsoft Office PowerPoint</Application>
  <PresentationFormat>Custom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Raleway Black</vt:lpstr>
      <vt:lpstr>Arial</vt:lpstr>
      <vt:lpstr>Raleway</vt:lpstr>
      <vt:lpstr>Simple Light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Vanya Angelova</cp:lastModifiedBy>
  <cp:revision>2</cp:revision>
  <dcterms:modified xsi:type="dcterms:W3CDTF">2026-09-14T11:13:25Z</dcterms:modified>
</cp:coreProperties>
</file>