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78" r:id="rId10"/>
    <p:sldId id="264" r:id="rId11"/>
    <p:sldId id="279"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Lst>
  <p:sldSz cx="9144000" cy="6858000" type="screen4x3"/>
  <p:notesSz cx="6858000" cy="9144000"/>
  <p:embeddedFontLst>
    <p:embeddedFont>
      <p:font typeface="Raleway" pitchFamily="2" charset="-52"/>
      <p:regular r:id="rId27"/>
      <p:bold r:id="rId28"/>
      <p:italic r:id="rId29"/>
      <p:boldItalic r:id="rId30"/>
    </p:embeddedFont>
    <p:embeddedFont>
      <p:font typeface="Raleway Black" pitchFamily="2" charset="-52"/>
      <p:bold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5" roundtripDataSignature="AMtx7mjxr3wTSBlhT54KbSihb9nFbqGso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Константина Мавлова" initials=""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90" autoAdjust="0"/>
  </p:normalViewPr>
  <p:slideViewPr>
    <p:cSldViewPr snapToGrid="0">
      <p:cViewPr varScale="1">
        <p:scale>
          <a:sx n="81" d="100"/>
          <a:sy n="81" d="100"/>
        </p:scale>
        <p:origin x="1498" y="4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 name="Google Shape;11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 name="Google Shape;13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6" name="Google Shape;17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5" name="Google Shape;19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5" name="Google Shape;19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38828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6" name="Google Shape;21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6" name="Google Shape;21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624746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7" name="Google Shape;237;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6" name="Google Shape;25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6" name="Google Shape;276;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7" name="Google Shape;297;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6" name="Google Shape;31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5" name="Google Shape;33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5" name="Google Shape;355;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5" name="Google Shape;375;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4" name="Google Shape;394;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3" name="Google Shape;41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4" name="Google Shape;43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3" name="Google Shape;453;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4" name="Google Shape;484;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3"/>
          <p:cNvSpPr txBox="1">
            <a:spLocks noGrp="1"/>
          </p:cNvSpPr>
          <p:nvPr>
            <p:ph type="ctrTitle"/>
          </p:nvPr>
        </p:nvSpPr>
        <p:spPr>
          <a:xfrm>
            <a:off x="311708" y="992767"/>
            <a:ext cx="8520600" cy="27369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3"/>
          <p:cNvSpPr txBox="1">
            <a:spLocks noGrp="1"/>
          </p:cNvSpPr>
          <p:nvPr>
            <p:ph type="subTitle" idx="1"/>
          </p:nvPr>
        </p:nvSpPr>
        <p:spPr>
          <a:xfrm>
            <a:off x="311700" y="3778833"/>
            <a:ext cx="8520600" cy="10569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3"/>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24"/>
          <p:cNvSpPr txBox="1">
            <a:spLocks noGrp="1"/>
          </p:cNvSpPr>
          <p:nvPr>
            <p:ph type="title"/>
          </p:nvPr>
        </p:nvSpPr>
        <p:spPr>
          <a:xfrm>
            <a:off x="311700" y="2867800"/>
            <a:ext cx="8520600" cy="112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24"/>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25"/>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25"/>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25"/>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26"/>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26"/>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26"/>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26"/>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27"/>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27"/>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28"/>
          <p:cNvSpPr txBox="1">
            <a:spLocks noGrp="1"/>
          </p:cNvSpPr>
          <p:nvPr>
            <p:ph type="title"/>
          </p:nvPr>
        </p:nvSpPr>
        <p:spPr>
          <a:xfrm>
            <a:off x="311700" y="740800"/>
            <a:ext cx="2808000" cy="1007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28"/>
          <p:cNvSpPr txBox="1">
            <a:spLocks noGrp="1"/>
          </p:cNvSpPr>
          <p:nvPr>
            <p:ph type="body" idx="1"/>
          </p:nvPr>
        </p:nvSpPr>
        <p:spPr>
          <a:xfrm>
            <a:off x="311700" y="1852800"/>
            <a:ext cx="2808000" cy="4239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28"/>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29"/>
          <p:cNvSpPr txBox="1">
            <a:spLocks noGrp="1"/>
          </p:cNvSpPr>
          <p:nvPr>
            <p:ph type="title"/>
          </p:nvPr>
        </p:nvSpPr>
        <p:spPr>
          <a:xfrm>
            <a:off x="490250" y="600200"/>
            <a:ext cx="6367800" cy="54543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29"/>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30"/>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30"/>
          <p:cNvSpPr txBox="1">
            <a:spLocks noGrp="1"/>
          </p:cNvSpPr>
          <p:nvPr>
            <p:ph type="title"/>
          </p:nvPr>
        </p:nvSpPr>
        <p:spPr>
          <a:xfrm>
            <a:off x="265500" y="1644233"/>
            <a:ext cx="40452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30"/>
          <p:cNvSpPr txBox="1">
            <a:spLocks noGrp="1"/>
          </p:cNvSpPr>
          <p:nvPr>
            <p:ph type="subTitle" idx="1"/>
          </p:nvPr>
        </p:nvSpPr>
        <p:spPr>
          <a:xfrm>
            <a:off x="265500" y="3737433"/>
            <a:ext cx="4045200" cy="16467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30"/>
          <p:cNvSpPr txBox="1">
            <a:spLocks noGrp="1"/>
          </p:cNvSpPr>
          <p:nvPr>
            <p:ph type="body" idx="2"/>
          </p:nvPr>
        </p:nvSpPr>
        <p:spPr>
          <a:xfrm>
            <a:off x="4939500" y="965433"/>
            <a:ext cx="3837000" cy="49269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30"/>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31"/>
          <p:cNvSpPr txBox="1">
            <a:spLocks noGrp="1"/>
          </p:cNvSpPr>
          <p:nvPr>
            <p:ph type="body" idx="1"/>
          </p:nvPr>
        </p:nvSpPr>
        <p:spPr>
          <a:xfrm>
            <a:off x="311700" y="5640767"/>
            <a:ext cx="5998800" cy="8067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3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32"/>
          <p:cNvSpPr txBox="1">
            <a:spLocks noGrp="1"/>
          </p:cNvSpPr>
          <p:nvPr>
            <p:ph type="title" hasCustomPrompt="1"/>
          </p:nvPr>
        </p:nvSpPr>
        <p:spPr>
          <a:xfrm>
            <a:off x="311700" y="1474833"/>
            <a:ext cx="8520600" cy="26181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32"/>
          <p:cNvSpPr txBox="1">
            <a:spLocks noGrp="1"/>
          </p:cNvSpPr>
          <p:nvPr>
            <p:ph type="body" idx="1"/>
          </p:nvPr>
        </p:nvSpPr>
        <p:spPr>
          <a:xfrm>
            <a:off x="311700" y="4202967"/>
            <a:ext cx="8520600" cy="17343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32"/>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33"/>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34"/>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2" name="Google Shape;52;p34"/>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200"/>
              </a:spcBef>
              <a:spcAft>
                <a:spcPts val="0"/>
              </a:spcAft>
              <a:buClr>
                <a:schemeClr val="dk1"/>
              </a:buClr>
              <a:buSzPts val="1800"/>
              <a:buChar char="○"/>
              <a:defRPr/>
            </a:lvl2pPr>
            <a:lvl3pPr marL="1371600" lvl="2" indent="-342900" algn="l">
              <a:lnSpc>
                <a:spcPct val="90000"/>
              </a:lnSpc>
              <a:spcBef>
                <a:spcPts val="1200"/>
              </a:spcBef>
              <a:spcAft>
                <a:spcPts val="0"/>
              </a:spcAft>
              <a:buClr>
                <a:schemeClr val="dk1"/>
              </a:buClr>
              <a:buSzPts val="1800"/>
              <a:buChar char="■"/>
              <a:defRPr/>
            </a:lvl3pPr>
            <a:lvl4pPr marL="1828800" lvl="3" indent="-342900" algn="l">
              <a:lnSpc>
                <a:spcPct val="90000"/>
              </a:lnSpc>
              <a:spcBef>
                <a:spcPts val="1200"/>
              </a:spcBef>
              <a:spcAft>
                <a:spcPts val="0"/>
              </a:spcAft>
              <a:buClr>
                <a:schemeClr val="dk1"/>
              </a:buClr>
              <a:buSzPts val="1800"/>
              <a:buChar char="●"/>
              <a:defRPr/>
            </a:lvl4pPr>
            <a:lvl5pPr marL="2286000" lvl="4" indent="-342900" algn="l">
              <a:lnSpc>
                <a:spcPct val="90000"/>
              </a:lnSpc>
              <a:spcBef>
                <a:spcPts val="1200"/>
              </a:spcBef>
              <a:spcAft>
                <a:spcPts val="0"/>
              </a:spcAft>
              <a:buClr>
                <a:schemeClr val="dk1"/>
              </a:buClr>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1200"/>
              </a:spcBef>
              <a:spcAft>
                <a:spcPts val="0"/>
              </a:spcAft>
              <a:buClr>
                <a:schemeClr val="dk1"/>
              </a:buClr>
              <a:buSzPts val="1800"/>
              <a:buChar char="●"/>
              <a:defRPr/>
            </a:lvl7pPr>
            <a:lvl8pPr marL="3657600" lvl="7" indent="-342900" algn="l">
              <a:lnSpc>
                <a:spcPct val="90000"/>
              </a:lnSpc>
              <a:spcBef>
                <a:spcPts val="1200"/>
              </a:spcBef>
              <a:spcAft>
                <a:spcPts val="0"/>
              </a:spcAft>
              <a:buClr>
                <a:schemeClr val="dk1"/>
              </a:buClr>
              <a:buSzPts val="1800"/>
              <a:buChar char="○"/>
              <a:defRPr/>
            </a:lvl8pPr>
            <a:lvl9pPr marL="4114800" lvl="8" indent="-342900" algn="l">
              <a:lnSpc>
                <a:spcPct val="90000"/>
              </a:lnSpc>
              <a:spcBef>
                <a:spcPts val="1200"/>
              </a:spcBef>
              <a:spcAft>
                <a:spcPts val="1200"/>
              </a:spcAft>
              <a:buClr>
                <a:schemeClr val="dk1"/>
              </a:buClr>
              <a:buSzPts val="1800"/>
              <a:buChar char="■"/>
              <a:defRPr/>
            </a:lvl9pPr>
          </a:lstStyle>
          <a:p>
            <a:endParaRPr/>
          </a:p>
        </p:txBody>
      </p:sp>
      <p:sp>
        <p:nvSpPr>
          <p:cNvPr id="53" name="Google Shape;53;p34"/>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 name="Google Shape;54;p34"/>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5" name="Google Shape;55;p34"/>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2"/>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2"/>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11.jp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8.png"/><Relationship Id="rId4" Type="http://schemas.openxmlformats.org/officeDocument/2006/relationships/image" Target="../media/image3.jp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3.jpg"/><Relationship Id="rId7" Type="http://schemas.openxmlformats.org/officeDocument/2006/relationships/image" Target="../media/image5.jpg"/><Relationship Id="rId12"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8.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14.jpg"/><Relationship Id="rId9" Type="http://schemas.openxmlformats.org/officeDocument/2006/relationships/image" Target="../media/image12.jpg"/></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15.jp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8.png"/><Relationship Id="rId4" Type="http://schemas.openxmlformats.org/officeDocument/2006/relationships/image" Target="../media/image3.jp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16.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8.png"/><Relationship Id="rId4" Type="http://schemas.openxmlformats.org/officeDocument/2006/relationships/image" Target="../media/image3.jp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17.jp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8.png"/><Relationship Id="rId4" Type="http://schemas.openxmlformats.org/officeDocument/2006/relationships/image" Target="../media/image3.jpg"/><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18.jp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8.png"/><Relationship Id="rId4" Type="http://schemas.openxmlformats.org/officeDocument/2006/relationships/image" Target="../media/image3.jpg"/><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5.jpg"/><Relationship Id="rId13" Type="http://schemas.openxmlformats.org/officeDocument/2006/relationships/image" Target="../media/image10.png"/><Relationship Id="rId3" Type="http://schemas.openxmlformats.org/officeDocument/2006/relationships/image" Target="../media/image19.png"/><Relationship Id="rId7" Type="http://schemas.openxmlformats.org/officeDocument/2006/relationships/image" Target="../media/image4.jpg"/><Relationship Id="rId12"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jpg"/><Relationship Id="rId11" Type="http://schemas.openxmlformats.org/officeDocument/2006/relationships/image" Target="../media/image7.png"/><Relationship Id="rId5" Type="http://schemas.openxmlformats.org/officeDocument/2006/relationships/image" Target="../media/image21.png"/><Relationship Id="rId10" Type="http://schemas.openxmlformats.org/officeDocument/2006/relationships/image" Target="../media/image12.jpg"/><Relationship Id="rId4" Type="http://schemas.openxmlformats.org/officeDocument/2006/relationships/image" Target="../media/image20.png"/><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9.png"/><Relationship Id="rId7" Type="http://schemas.openxmlformats.org/officeDocument/2006/relationships/image" Target="../media/image5.jpg"/><Relationship Id="rId12"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8.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1.png"/><Relationship Id="rId9" Type="http://schemas.openxmlformats.org/officeDocument/2006/relationships/image" Target="../media/image12.jpg"/></Relationships>
</file>

<file path=ppt/slides/_rels/slide10.xml.rels><?xml version="1.0" encoding="UTF-8" standalone="yes"?>
<Relationships xmlns="http://schemas.openxmlformats.org/package/2006/relationships"><Relationship Id="rId8" Type="http://schemas.openxmlformats.org/officeDocument/2006/relationships/image" Target="../media/image5.jpg"/><Relationship Id="rId13" Type="http://schemas.openxmlformats.org/officeDocument/2006/relationships/image" Target="../media/image10.png"/><Relationship Id="rId3" Type="http://schemas.openxmlformats.org/officeDocument/2006/relationships/image" Target="../media/image22.jpg"/><Relationship Id="rId7" Type="http://schemas.openxmlformats.org/officeDocument/2006/relationships/image" Target="../media/image4.jpg"/><Relationship Id="rId12"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jpg"/><Relationship Id="rId11" Type="http://schemas.openxmlformats.org/officeDocument/2006/relationships/image" Target="../media/image7.png"/><Relationship Id="rId5" Type="http://schemas.openxmlformats.org/officeDocument/2006/relationships/image" Target="../media/image24.jpg"/><Relationship Id="rId10" Type="http://schemas.openxmlformats.org/officeDocument/2006/relationships/image" Target="../media/image12.jpg"/><Relationship Id="rId4" Type="http://schemas.openxmlformats.org/officeDocument/2006/relationships/image" Target="../media/image23.jpg"/><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2.jpg"/><Relationship Id="rId7" Type="http://schemas.openxmlformats.org/officeDocument/2006/relationships/image" Target="../media/image5.jpg"/><Relationship Id="rId12"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8.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3.jpg"/><Relationship Id="rId9" Type="http://schemas.openxmlformats.org/officeDocument/2006/relationships/image" Target="../media/image12.jpg"/></Relationships>
</file>

<file path=ppt/slides/_rels/slide12.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25.jpg"/><Relationship Id="rId7"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8.png"/><Relationship Id="rId4" Type="http://schemas.openxmlformats.org/officeDocument/2006/relationships/image" Target="../media/image3.jpg"/><Relationship Id="rId9" Type="http://schemas.openxmlformats.org/officeDocument/2006/relationships/image" Target="../media/image7.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6.png"/><Relationship Id="rId7" Type="http://schemas.openxmlformats.org/officeDocument/2006/relationships/image" Target="../media/image5.jpg"/><Relationship Id="rId12"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8.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7.png"/><Relationship Id="rId9" Type="http://schemas.openxmlformats.org/officeDocument/2006/relationships/image" Target="../media/image12.jpg"/></Relationships>
</file>

<file path=ppt/slides/_rels/slide14.xml.rels><?xml version="1.0" encoding="UTF-8" standalone="yes"?>
<Relationships xmlns="http://schemas.openxmlformats.org/package/2006/relationships"><Relationship Id="rId8" Type="http://schemas.openxmlformats.org/officeDocument/2006/relationships/image" Target="../media/image5.jpg"/><Relationship Id="rId13" Type="http://schemas.openxmlformats.org/officeDocument/2006/relationships/image" Target="../media/image10.png"/><Relationship Id="rId3" Type="http://schemas.openxmlformats.org/officeDocument/2006/relationships/image" Target="../media/image28.jpg"/><Relationship Id="rId7" Type="http://schemas.openxmlformats.org/officeDocument/2006/relationships/image" Target="../media/image4.jpg"/><Relationship Id="rId12"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jpg"/><Relationship Id="rId11" Type="http://schemas.openxmlformats.org/officeDocument/2006/relationships/image" Target="../media/image7.png"/><Relationship Id="rId5" Type="http://schemas.openxmlformats.org/officeDocument/2006/relationships/image" Target="../media/image30.png"/><Relationship Id="rId10" Type="http://schemas.openxmlformats.org/officeDocument/2006/relationships/image" Target="../media/image12.jpg"/><Relationship Id="rId4" Type="http://schemas.openxmlformats.org/officeDocument/2006/relationships/image" Target="../media/image29.png"/><Relationship Id="rId9"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31.png"/><Relationship Id="rId7"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8.png"/><Relationship Id="rId4" Type="http://schemas.openxmlformats.org/officeDocument/2006/relationships/image" Target="../media/image3.jpg"/><Relationship Id="rId9" Type="http://schemas.openxmlformats.org/officeDocument/2006/relationships/image" Target="../media/image7.png"/></Relationships>
</file>

<file path=ppt/slides/_rels/slide16.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32.png"/><Relationship Id="rId7"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8.png"/><Relationship Id="rId4" Type="http://schemas.openxmlformats.org/officeDocument/2006/relationships/image" Target="../media/image3.jpg"/><Relationship Id="rId9"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3.jpg"/><Relationship Id="rId7" Type="http://schemas.openxmlformats.org/officeDocument/2006/relationships/image" Target="../media/image5.jpg"/><Relationship Id="rId12"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8.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34.jpg"/><Relationship Id="rId9" Type="http://schemas.openxmlformats.org/officeDocument/2006/relationships/image" Target="../media/image12.jpg"/></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5.jpg"/><Relationship Id="rId7" Type="http://schemas.openxmlformats.org/officeDocument/2006/relationships/image" Target="../media/image5.jpg"/><Relationship Id="rId12"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8.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36.png"/><Relationship Id="rId9" Type="http://schemas.openxmlformats.org/officeDocument/2006/relationships/image" Target="../media/image12.jpg"/></Relationships>
</file>

<file path=ppt/slides/_rels/slide19.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37.jpg"/><Relationship Id="rId7"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8.png"/><Relationship Id="rId4" Type="http://schemas.openxmlformats.org/officeDocument/2006/relationships/image" Target="../media/image3.jpg"/><Relationship Id="rId9" Type="http://schemas.openxmlformats.org/officeDocument/2006/relationships/image" Target="../media/image7.png"/></Relationships>
</file>

<file path=ppt/slides/_rels/slide20.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38.png"/><Relationship Id="rId7"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8.png"/><Relationship Id="rId4" Type="http://schemas.openxmlformats.org/officeDocument/2006/relationships/image" Target="../media/image3.jpg"/><Relationship Id="rId9" Type="http://schemas.openxmlformats.org/officeDocument/2006/relationships/image" Target="../media/image7.pn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9.png"/><Relationship Id="rId7" Type="http://schemas.openxmlformats.org/officeDocument/2006/relationships/image" Target="../media/image5.jpg"/><Relationship Id="rId12"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8.png"/><Relationship Id="rId5" Type="http://schemas.openxmlformats.org/officeDocument/2006/relationships/image" Target="../media/image3.jpg"/><Relationship Id="rId10" Type="http://schemas.openxmlformats.org/officeDocument/2006/relationships/image" Target="../media/image7.png"/><Relationship Id="rId4" Type="http://schemas.openxmlformats.org/officeDocument/2006/relationships/image" Target="../media/image24.jpg"/><Relationship Id="rId9" Type="http://schemas.openxmlformats.org/officeDocument/2006/relationships/image" Target="../media/image12.jpg"/></Relationships>
</file>

<file path=ppt/slides/_rels/slide22.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40.png"/><Relationship Id="rId7"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8.png"/><Relationship Id="rId4" Type="http://schemas.openxmlformats.org/officeDocument/2006/relationships/image" Target="../media/image3.jpg"/><Relationship Id="rId9" Type="http://schemas.openxmlformats.org/officeDocument/2006/relationships/image" Target="../media/image7.png"/></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jpg"/><Relationship Id="rId7" Type="http://schemas.openxmlformats.org/officeDocument/2006/relationships/image" Target="../media/image12.jp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10" Type="http://schemas.openxmlformats.org/officeDocument/2006/relationships/image" Target="../media/image10.png"/><Relationship Id="rId4" Type="http://schemas.openxmlformats.org/officeDocument/2006/relationships/image" Target="../media/image4.jpg"/><Relationship Id="rId9"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jpg"/><Relationship Id="rId7" Type="http://schemas.openxmlformats.org/officeDocument/2006/relationships/image" Target="../media/image12.jp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10" Type="http://schemas.openxmlformats.org/officeDocument/2006/relationships/image" Target="../media/image10.png"/><Relationship Id="rId4" Type="http://schemas.openxmlformats.org/officeDocument/2006/relationships/image" Target="../media/image4.jp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 name="Google Shape;72;p1"/>
          <p:cNvSpPr txBox="1"/>
          <p:nvPr/>
        </p:nvSpPr>
        <p:spPr>
          <a:xfrm>
            <a:off x="4936325" y="189930"/>
            <a:ext cx="3962400" cy="1087190"/>
          </a:xfrm>
          <a:prstGeom prst="rect">
            <a:avLst/>
          </a:prstGeom>
          <a:noFill/>
          <a:ln>
            <a:noFill/>
          </a:ln>
        </p:spPr>
        <p:txBody>
          <a:bodyPr spcFirstLastPara="1" wrap="square" lIns="91425" tIns="91425" rIns="91425" bIns="91425" anchor="ctr" anchorCtr="0">
            <a:spAutoFit/>
          </a:bodyPr>
          <a:lstStyle/>
          <a:p>
            <a:pPr marL="0" marR="0" lvl="0" indent="0" algn="ctr" rtl="0">
              <a:lnSpc>
                <a:spcPct val="115000"/>
              </a:lnSpc>
              <a:spcBef>
                <a:spcPts val="0"/>
              </a:spcBef>
              <a:spcAft>
                <a:spcPts val="0"/>
              </a:spcAft>
              <a:buClr>
                <a:srgbClr val="000000"/>
              </a:buClr>
              <a:buSzPts val="2500"/>
              <a:buFont typeface="Arial"/>
              <a:buNone/>
            </a:pPr>
            <a:r>
              <a:rPr lang="en" sz="2500" b="0" i="0" u="none" strike="noStrike" cap="none">
                <a:solidFill>
                  <a:srgbClr val="000000"/>
                </a:solidFill>
                <a:highlight>
                  <a:srgbClr val="F1A363"/>
                </a:highlight>
                <a:latin typeface="Raleway Black"/>
                <a:ea typeface="Raleway Black"/>
                <a:cs typeface="Raleway Black"/>
                <a:sym typeface="Raleway Black"/>
              </a:rPr>
              <a:t>   Екоприключенци!  </a:t>
            </a:r>
            <a:r>
              <a:rPr lang="en" sz="100" b="0" i="0" u="none" strike="noStrike" cap="none">
                <a:solidFill>
                  <a:srgbClr val="D9EAD3"/>
                </a:solidFill>
                <a:highlight>
                  <a:srgbClr val="D9EAD3"/>
                </a:highlight>
                <a:latin typeface="Raleway Black"/>
                <a:ea typeface="Raleway Black"/>
                <a:cs typeface="Raleway Black"/>
                <a:sym typeface="Raleway Black"/>
              </a:rPr>
              <a:t>.</a:t>
            </a:r>
            <a:r>
              <a:rPr lang="en" sz="2500" b="0" i="0" u="none" strike="noStrike" cap="none">
                <a:solidFill>
                  <a:srgbClr val="000000"/>
                </a:solidFill>
                <a:highlight>
                  <a:srgbClr val="D9EAD3"/>
                </a:highlight>
                <a:latin typeface="Raleway Black"/>
                <a:ea typeface="Raleway Black"/>
                <a:cs typeface="Raleway Black"/>
                <a:sym typeface="Raleway Black"/>
              </a:rPr>
              <a:t> </a:t>
            </a:r>
            <a:endParaRPr sz="2500" b="0" i="0" u="none" strike="noStrike" cap="none">
              <a:solidFill>
                <a:srgbClr val="000000"/>
              </a:solidFill>
              <a:highlight>
                <a:srgbClr val="D9EAD3"/>
              </a:highlight>
              <a:latin typeface="Raleway Black"/>
              <a:ea typeface="Raleway Black"/>
              <a:cs typeface="Raleway Black"/>
              <a:sym typeface="Raleway Black"/>
            </a:endParaRPr>
          </a:p>
          <a:p>
            <a:pPr marL="0" marR="0" lvl="0" indent="0" algn="ctr" rtl="0">
              <a:lnSpc>
                <a:spcPct val="115000"/>
              </a:lnSpc>
              <a:spcBef>
                <a:spcPts val="0"/>
              </a:spcBef>
              <a:spcAft>
                <a:spcPts val="0"/>
              </a:spcAft>
              <a:buClr>
                <a:srgbClr val="000000"/>
              </a:buClr>
              <a:buSzPts val="1300"/>
              <a:buFont typeface="Arial"/>
              <a:buNone/>
            </a:pPr>
            <a:r>
              <a:rPr lang="en" sz="1300" b="0" i="1" u="none" strike="noStrike" cap="none">
                <a:solidFill>
                  <a:srgbClr val="000000"/>
                </a:solidFill>
                <a:latin typeface="Raleway"/>
                <a:ea typeface="Raleway"/>
                <a:cs typeface="Raleway"/>
                <a:sym typeface="Raleway"/>
              </a:rPr>
              <a:t>Екологична образователна програма </a:t>
            </a:r>
            <a:br>
              <a:rPr lang="en" sz="1300" b="0" i="1" u="none" strike="noStrike" cap="none">
                <a:solidFill>
                  <a:srgbClr val="000000"/>
                </a:solidFill>
                <a:latin typeface="Raleway"/>
                <a:ea typeface="Raleway"/>
                <a:cs typeface="Raleway"/>
                <a:sym typeface="Raleway"/>
              </a:rPr>
            </a:br>
            <a:r>
              <a:rPr lang="en" sz="1300" b="0" i="1" u="none" strike="noStrike" cap="none">
                <a:solidFill>
                  <a:srgbClr val="000000"/>
                </a:solidFill>
                <a:latin typeface="Raleway"/>
                <a:ea typeface="Raleway"/>
                <a:cs typeface="Raleway"/>
                <a:sym typeface="Raleway"/>
              </a:rPr>
              <a:t>за учители и ученици</a:t>
            </a:r>
            <a:endParaRPr sz="2100" b="0" i="1" u="none" strike="noStrike" cap="none">
              <a:solidFill>
                <a:srgbClr val="000000"/>
              </a:solidFill>
              <a:latin typeface="Raleway"/>
              <a:ea typeface="Raleway"/>
              <a:cs typeface="Raleway"/>
              <a:sym typeface="Raleway"/>
            </a:endParaRPr>
          </a:p>
        </p:txBody>
      </p:sp>
      <p:sp>
        <p:nvSpPr>
          <p:cNvPr id="73" name="Google Shape;73;p1"/>
          <p:cNvSpPr txBox="1"/>
          <p:nvPr/>
        </p:nvSpPr>
        <p:spPr>
          <a:xfrm>
            <a:off x="5615000" y="2409500"/>
            <a:ext cx="3350400" cy="1658400"/>
          </a:xfrm>
          <a:prstGeom prst="rect">
            <a:avLst/>
          </a:prstGeom>
          <a:noFill/>
          <a:ln>
            <a:noFill/>
          </a:ln>
        </p:spPr>
        <p:txBody>
          <a:bodyPr spcFirstLastPara="1" wrap="square" lIns="91425" tIns="91425" rIns="91425" bIns="91425"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 sz="2800" b="0" i="1" u="none" strike="noStrike" cap="none">
                <a:solidFill>
                  <a:schemeClr val="dk1"/>
                </a:solidFill>
                <a:latin typeface="Raleway"/>
                <a:ea typeface="Raleway"/>
                <a:cs typeface="Raleway"/>
                <a:sym typeface="Raleway"/>
              </a:rPr>
              <a:t>—</a:t>
            </a:r>
            <a:r>
              <a:rPr lang="en" sz="2800" b="0" i="1" u="none" strike="noStrike" cap="none">
                <a:solidFill>
                  <a:schemeClr val="dk1"/>
                </a:solidFill>
                <a:latin typeface="Raleway Black"/>
                <a:ea typeface="Raleway Black"/>
                <a:cs typeface="Raleway Black"/>
                <a:sym typeface="Raleway Black"/>
              </a:rPr>
              <a:t>  Октомври  </a:t>
            </a:r>
            <a:r>
              <a:rPr lang="en" sz="2800" b="0" i="1" u="none" strike="noStrike" cap="none">
                <a:solidFill>
                  <a:schemeClr val="dk1"/>
                </a:solidFill>
                <a:latin typeface="Raleway"/>
                <a:ea typeface="Raleway"/>
                <a:cs typeface="Raleway"/>
                <a:sym typeface="Raleway"/>
              </a:rPr>
              <a:t>—</a:t>
            </a:r>
            <a:endParaRPr sz="2800" b="0" i="1" u="none" strike="noStrike" cap="none">
              <a:solidFill>
                <a:schemeClr val="dk1"/>
              </a:solidFill>
              <a:latin typeface="Raleway"/>
              <a:ea typeface="Raleway"/>
              <a:cs typeface="Raleway"/>
              <a:sym typeface="Raleway"/>
            </a:endParaRPr>
          </a:p>
          <a:p>
            <a:pPr marL="0" marR="0" lvl="0" indent="0" algn="ctr" rtl="0">
              <a:lnSpc>
                <a:spcPct val="115000"/>
              </a:lnSpc>
              <a:spcBef>
                <a:spcPts val="0"/>
              </a:spcBef>
              <a:spcAft>
                <a:spcPts val="0"/>
              </a:spcAft>
              <a:buClr>
                <a:srgbClr val="000000"/>
              </a:buClr>
              <a:buSzPts val="2500"/>
              <a:buFont typeface="Arial"/>
              <a:buNone/>
            </a:pPr>
            <a:r>
              <a:rPr lang="en" sz="2500" b="0" i="1" u="none" strike="noStrike" cap="none">
                <a:solidFill>
                  <a:schemeClr val="dk1"/>
                </a:solidFill>
                <a:latin typeface="Raleway"/>
                <a:ea typeface="Raleway"/>
                <a:cs typeface="Raleway"/>
                <a:sym typeface="Raleway"/>
              </a:rPr>
              <a:t>Година от живота  </a:t>
            </a:r>
            <a:endParaRPr sz="2500" b="0" i="1" u="none" strike="noStrike" cap="none">
              <a:solidFill>
                <a:schemeClr val="dk1"/>
              </a:solidFill>
              <a:latin typeface="Raleway"/>
              <a:ea typeface="Raleway"/>
              <a:cs typeface="Raleway"/>
              <a:sym typeface="Raleway"/>
            </a:endParaRPr>
          </a:p>
          <a:p>
            <a:pPr marL="0" marR="0" lvl="0" indent="0" algn="ctr" rtl="0">
              <a:lnSpc>
                <a:spcPct val="115000"/>
              </a:lnSpc>
              <a:spcBef>
                <a:spcPts val="0"/>
              </a:spcBef>
              <a:spcAft>
                <a:spcPts val="0"/>
              </a:spcAft>
              <a:buClr>
                <a:srgbClr val="000000"/>
              </a:buClr>
              <a:buSzPts val="2500"/>
              <a:buFont typeface="Arial"/>
              <a:buNone/>
            </a:pPr>
            <a:r>
              <a:rPr lang="en" sz="2500" b="0" i="1" u="none" strike="noStrike" cap="none">
                <a:solidFill>
                  <a:schemeClr val="dk1"/>
                </a:solidFill>
                <a:latin typeface="Raleway"/>
                <a:ea typeface="Raleway"/>
                <a:cs typeface="Raleway"/>
                <a:sym typeface="Raleway"/>
              </a:rPr>
              <a:t>на един лалугер</a:t>
            </a:r>
            <a:endParaRPr sz="2500" b="0" i="1" u="none" strike="noStrike" cap="none">
              <a:solidFill>
                <a:schemeClr val="dk1"/>
              </a:solidFill>
              <a:latin typeface="Raleway"/>
              <a:ea typeface="Raleway"/>
              <a:cs typeface="Raleway"/>
              <a:sym typeface="Raleway"/>
            </a:endParaRPr>
          </a:p>
        </p:txBody>
      </p:sp>
      <p:pic>
        <p:nvPicPr>
          <p:cNvPr id="74" name="Google Shape;74;p1"/>
          <p:cNvPicPr preferRelativeResize="0"/>
          <p:nvPr/>
        </p:nvPicPr>
        <p:blipFill rotWithShape="1">
          <a:blip r:embed="rId3">
            <a:alphaModFix/>
          </a:blip>
          <a:srcRect/>
          <a:stretch/>
        </p:blipFill>
        <p:spPr>
          <a:xfrm>
            <a:off x="176699" y="1475271"/>
            <a:ext cx="6951945" cy="3910469"/>
          </a:xfrm>
          <a:prstGeom prst="rect">
            <a:avLst/>
          </a:prstGeom>
          <a:noFill/>
          <a:ln>
            <a:noFill/>
          </a:ln>
        </p:spPr>
      </p:pic>
      <p:pic>
        <p:nvPicPr>
          <p:cNvPr id="75" name="Google Shape;75;p1"/>
          <p:cNvPicPr preferRelativeResize="0"/>
          <p:nvPr/>
        </p:nvPicPr>
        <p:blipFill rotWithShape="1">
          <a:blip r:embed="rId4">
            <a:alphaModFix/>
          </a:blip>
          <a:srcRect/>
          <a:stretch/>
        </p:blipFill>
        <p:spPr>
          <a:xfrm>
            <a:off x="3021421" y="2648680"/>
            <a:ext cx="3350401" cy="1884601"/>
          </a:xfrm>
          <a:prstGeom prst="rect">
            <a:avLst/>
          </a:prstGeom>
          <a:noFill/>
          <a:ln>
            <a:noFill/>
          </a:ln>
        </p:spPr>
      </p:pic>
      <p:grpSp>
        <p:nvGrpSpPr>
          <p:cNvPr id="2" name="Group 1">
            <a:extLst>
              <a:ext uri="{FF2B5EF4-FFF2-40B4-BE49-F238E27FC236}">
                <a16:creationId xmlns:a16="http://schemas.microsoft.com/office/drawing/2014/main" id="{E8990856-1731-8A36-DB36-0FE53AF5DC30}"/>
              </a:ext>
            </a:extLst>
          </p:cNvPr>
          <p:cNvGrpSpPr/>
          <p:nvPr/>
        </p:nvGrpSpPr>
        <p:grpSpPr>
          <a:xfrm>
            <a:off x="1882401" y="6067450"/>
            <a:ext cx="7082999" cy="699838"/>
            <a:chOff x="1882401" y="6067450"/>
            <a:chExt cx="7082999" cy="699838"/>
          </a:xfrm>
        </p:grpSpPr>
        <p:pic>
          <p:nvPicPr>
            <p:cNvPr id="3" name="Google Shape;61;p1">
              <a:extLst>
                <a:ext uri="{FF2B5EF4-FFF2-40B4-BE49-F238E27FC236}">
                  <a16:creationId xmlns:a16="http://schemas.microsoft.com/office/drawing/2014/main" id="{ABAC85C7-5A59-AC01-41D4-53D476AAAC4E}"/>
                </a:ext>
              </a:extLst>
            </p:cNvPr>
            <p:cNvPicPr preferRelativeResize="0"/>
            <p:nvPr/>
          </p:nvPicPr>
          <p:blipFill rotWithShape="1">
            <a:blip r:embed="rId5">
              <a:alphaModFix/>
            </a:blip>
            <a:srcRect/>
            <a:stretch/>
          </p:blipFill>
          <p:spPr>
            <a:xfrm>
              <a:off x="1882401" y="6183389"/>
              <a:ext cx="861235" cy="559068"/>
            </a:xfrm>
            <a:prstGeom prst="rect">
              <a:avLst/>
            </a:prstGeom>
            <a:noFill/>
            <a:ln>
              <a:noFill/>
            </a:ln>
          </p:spPr>
        </p:pic>
        <p:cxnSp>
          <p:nvCxnSpPr>
            <p:cNvPr id="4" name="Google Shape;63;p1">
              <a:extLst>
                <a:ext uri="{FF2B5EF4-FFF2-40B4-BE49-F238E27FC236}">
                  <a16:creationId xmlns:a16="http://schemas.microsoft.com/office/drawing/2014/main" id="{A9EA71E6-29A4-DA06-F202-6FE5B7B90780}"/>
                </a:ext>
              </a:extLst>
            </p:cNvPr>
            <p:cNvCxnSpPr>
              <a:cxnSpLocks/>
            </p:cNvCxnSpPr>
            <p:nvPr/>
          </p:nvCxnSpPr>
          <p:spPr>
            <a:xfrm>
              <a:off x="1882401" y="6067450"/>
              <a:ext cx="7082999" cy="0"/>
            </a:xfrm>
            <a:prstGeom prst="straightConnector1">
              <a:avLst/>
            </a:prstGeom>
            <a:noFill/>
            <a:ln w="9525" cap="flat" cmpd="sng">
              <a:solidFill>
                <a:srgbClr val="CCCCCC"/>
              </a:solidFill>
              <a:prstDash val="solid"/>
              <a:round/>
              <a:headEnd type="none" w="sm" len="sm"/>
              <a:tailEnd type="none" w="sm" len="sm"/>
            </a:ln>
          </p:spPr>
        </p:cxnSp>
        <p:grpSp>
          <p:nvGrpSpPr>
            <p:cNvPr id="5" name="Google Shape;67;p1">
              <a:extLst>
                <a:ext uri="{FF2B5EF4-FFF2-40B4-BE49-F238E27FC236}">
                  <a16:creationId xmlns:a16="http://schemas.microsoft.com/office/drawing/2014/main" id="{8B7074B5-F76E-8DE2-FBF5-0B2DC98ED53A}"/>
                </a:ext>
              </a:extLst>
            </p:cNvPr>
            <p:cNvGrpSpPr/>
            <p:nvPr/>
          </p:nvGrpSpPr>
          <p:grpSpPr>
            <a:xfrm>
              <a:off x="2886998" y="6131635"/>
              <a:ext cx="5951877" cy="635653"/>
              <a:chOff x="2946848" y="6141848"/>
              <a:chExt cx="5951877" cy="635653"/>
            </a:xfrm>
          </p:grpSpPr>
          <p:grpSp>
            <p:nvGrpSpPr>
              <p:cNvPr id="6" name="Google Shape;68;p1">
                <a:extLst>
                  <a:ext uri="{FF2B5EF4-FFF2-40B4-BE49-F238E27FC236}">
                    <a16:creationId xmlns:a16="http://schemas.microsoft.com/office/drawing/2014/main" id="{7F1A6238-F8D9-3865-6B25-EBA9677CE5F4}"/>
                  </a:ext>
                </a:extLst>
              </p:cNvPr>
              <p:cNvGrpSpPr/>
              <p:nvPr/>
            </p:nvGrpSpPr>
            <p:grpSpPr>
              <a:xfrm>
                <a:off x="2946848" y="6212053"/>
                <a:ext cx="5951877" cy="502329"/>
                <a:chOff x="966575" y="6117752"/>
                <a:chExt cx="7140824" cy="602674"/>
              </a:xfrm>
            </p:grpSpPr>
            <p:pic>
              <p:nvPicPr>
                <p:cNvPr id="8" name="Google Shape;69;p1">
                  <a:extLst>
                    <a:ext uri="{FF2B5EF4-FFF2-40B4-BE49-F238E27FC236}">
                      <a16:creationId xmlns:a16="http://schemas.microsoft.com/office/drawing/2014/main" id="{7EB3C14A-DA37-CCA1-FE5C-712FFB970026}"/>
                    </a:ext>
                  </a:extLst>
                </p:cNvPr>
                <p:cNvPicPr preferRelativeResize="0"/>
                <p:nvPr/>
              </p:nvPicPr>
              <p:blipFill rotWithShape="1">
                <a:blip r:embed="rId6">
                  <a:alphaModFix/>
                </a:blip>
                <a:srcRect/>
                <a:stretch/>
              </p:blipFill>
              <p:spPr>
                <a:xfrm>
                  <a:off x="966575" y="6117752"/>
                  <a:ext cx="645166" cy="602674"/>
                </a:xfrm>
                <a:prstGeom prst="rect">
                  <a:avLst/>
                </a:prstGeom>
                <a:noFill/>
                <a:ln>
                  <a:noFill/>
                </a:ln>
              </p:spPr>
            </p:pic>
            <p:pic>
              <p:nvPicPr>
                <p:cNvPr id="9" name="Google Shape;70;p1">
                  <a:extLst>
                    <a:ext uri="{FF2B5EF4-FFF2-40B4-BE49-F238E27FC236}">
                      <a16:creationId xmlns:a16="http://schemas.microsoft.com/office/drawing/2014/main" id="{B9E77045-A8DF-F3F3-1609-375F34A8022C}"/>
                    </a:ext>
                  </a:extLst>
                </p:cNvPr>
                <p:cNvPicPr preferRelativeResize="0"/>
                <p:nvPr/>
              </p:nvPicPr>
              <p:blipFill rotWithShape="1">
                <a:blip r:embed="rId7">
                  <a:alphaModFix/>
                </a:blip>
                <a:srcRect/>
                <a:stretch/>
              </p:blipFill>
              <p:spPr>
                <a:xfrm>
                  <a:off x="1691951" y="6174363"/>
                  <a:ext cx="899982" cy="489450"/>
                </a:xfrm>
                <a:prstGeom prst="rect">
                  <a:avLst/>
                </a:prstGeom>
                <a:noFill/>
                <a:ln>
                  <a:noFill/>
                </a:ln>
              </p:spPr>
            </p:pic>
            <p:pic>
              <p:nvPicPr>
                <p:cNvPr id="10" name="Google Shape;71;p1">
                  <a:extLst>
                    <a:ext uri="{FF2B5EF4-FFF2-40B4-BE49-F238E27FC236}">
                      <a16:creationId xmlns:a16="http://schemas.microsoft.com/office/drawing/2014/main" id="{9E3AF7FD-AD6C-AD68-81A8-E5DF274FA00F}"/>
                    </a:ext>
                  </a:extLst>
                </p:cNvPr>
                <p:cNvPicPr preferRelativeResize="0"/>
                <p:nvPr/>
              </p:nvPicPr>
              <p:blipFill rotWithShape="1">
                <a:blip r:embed="rId8">
                  <a:alphaModFix/>
                </a:blip>
                <a:srcRect/>
                <a:stretch/>
              </p:blipFill>
              <p:spPr>
                <a:xfrm>
                  <a:off x="2710802" y="6174375"/>
                  <a:ext cx="645176" cy="480094"/>
                </a:xfrm>
                <a:prstGeom prst="rect">
                  <a:avLst/>
                </a:prstGeom>
                <a:noFill/>
                <a:ln>
                  <a:noFill/>
                </a:ln>
              </p:spPr>
            </p:pic>
            <p:pic>
              <p:nvPicPr>
                <p:cNvPr id="11" name="Google Shape;72;p1">
                  <a:extLst>
                    <a:ext uri="{FF2B5EF4-FFF2-40B4-BE49-F238E27FC236}">
                      <a16:creationId xmlns:a16="http://schemas.microsoft.com/office/drawing/2014/main" id="{BE802462-4ECC-7A84-3991-12DEAD1ACF33}"/>
                    </a:ext>
                  </a:extLst>
                </p:cNvPr>
                <p:cNvPicPr preferRelativeResize="0"/>
                <p:nvPr/>
              </p:nvPicPr>
              <p:blipFill rotWithShape="1">
                <a:blip r:embed="rId9">
                  <a:alphaModFix/>
                </a:blip>
                <a:srcRect/>
                <a:stretch/>
              </p:blipFill>
              <p:spPr>
                <a:xfrm>
                  <a:off x="5109673" y="6174376"/>
                  <a:ext cx="1012225" cy="467859"/>
                </a:xfrm>
                <a:prstGeom prst="rect">
                  <a:avLst/>
                </a:prstGeom>
                <a:noFill/>
                <a:ln>
                  <a:noFill/>
                </a:ln>
              </p:spPr>
            </p:pic>
            <p:pic>
              <p:nvPicPr>
                <p:cNvPr id="12" name="Google Shape;73;p1">
                  <a:extLst>
                    <a:ext uri="{FF2B5EF4-FFF2-40B4-BE49-F238E27FC236}">
                      <a16:creationId xmlns:a16="http://schemas.microsoft.com/office/drawing/2014/main" id="{AB913746-7B0E-3BCB-0BDD-F58E65AC1C30}"/>
                    </a:ext>
                  </a:extLst>
                </p:cNvPr>
                <p:cNvPicPr preferRelativeResize="0"/>
                <p:nvPr/>
              </p:nvPicPr>
              <p:blipFill rotWithShape="1">
                <a:blip r:embed="rId10">
                  <a:alphaModFix/>
                </a:blip>
                <a:srcRect/>
                <a:stretch/>
              </p:blipFill>
              <p:spPr>
                <a:xfrm>
                  <a:off x="6240775" y="6163571"/>
                  <a:ext cx="1866624" cy="489442"/>
                </a:xfrm>
                <a:prstGeom prst="rect">
                  <a:avLst/>
                </a:prstGeom>
                <a:noFill/>
                <a:ln>
                  <a:noFill/>
                </a:ln>
              </p:spPr>
            </p:pic>
          </p:grpSp>
          <p:pic>
            <p:nvPicPr>
              <p:cNvPr id="7" name="Google Shape;74;p1">
                <a:extLst>
                  <a:ext uri="{FF2B5EF4-FFF2-40B4-BE49-F238E27FC236}">
                    <a16:creationId xmlns:a16="http://schemas.microsoft.com/office/drawing/2014/main" id="{E110454F-8336-C196-053D-122086E614CA}"/>
                  </a:ext>
                </a:extLst>
              </p:cNvPr>
              <p:cNvPicPr preferRelativeResize="0"/>
              <p:nvPr/>
            </p:nvPicPr>
            <p:blipFill rotWithShape="1">
              <a:blip r:embed="rId11">
                <a:alphaModFix/>
              </a:blip>
              <a:srcRect/>
              <a:stretch/>
            </p:blipFill>
            <p:spPr>
              <a:xfrm>
                <a:off x="4980519" y="6141848"/>
                <a:ext cx="1357778" cy="635653"/>
              </a:xfrm>
              <a:prstGeom prst="rect">
                <a:avLst/>
              </a:prstGeom>
              <a:noFill/>
              <a:ln>
                <a:noFill/>
              </a:ln>
            </p:spPr>
          </p:pic>
        </p:grpSp>
      </p:grpSp>
      <p:grpSp>
        <p:nvGrpSpPr>
          <p:cNvPr id="13" name="Group 12">
            <a:extLst>
              <a:ext uri="{FF2B5EF4-FFF2-40B4-BE49-F238E27FC236}">
                <a16:creationId xmlns:a16="http://schemas.microsoft.com/office/drawing/2014/main" id="{50315788-6205-A5FB-E508-D2BCEB03104F}"/>
              </a:ext>
            </a:extLst>
          </p:cNvPr>
          <p:cNvGrpSpPr/>
          <p:nvPr/>
        </p:nvGrpSpPr>
        <p:grpSpPr>
          <a:xfrm>
            <a:off x="245275" y="132107"/>
            <a:ext cx="3790150" cy="874650"/>
            <a:chOff x="245275" y="132107"/>
            <a:chExt cx="3790150" cy="874650"/>
          </a:xfrm>
        </p:grpSpPr>
        <p:cxnSp>
          <p:nvCxnSpPr>
            <p:cNvPr id="14" name="Google Shape;62;p1">
              <a:extLst>
                <a:ext uri="{FF2B5EF4-FFF2-40B4-BE49-F238E27FC236}">
                  <a16:creationId xmlns:a16="http://schemas.microsoft.com/office/drawing/2014/main" id="{6DDED58D-FECF-32C9-FE6B-A5E98255B1E3}"/>
                </a:ext>
              </a:extLst>
            </p:cNvPr>
            <p:cNvCxnSpPr>
              <a:cxnSpLocks/>
            </p:cNvCxnSpPr>
            <p:nvPr/>
          </p:nvCxnSpPr>
          <p:spPr>
            <a:xfrm>
              <a:off x="245275" y="974510"/>
              <a:ext cx="3790150" cy="0"/>
            </a:xfrm>
            <a:prstGeom prst="straightConnector1">
              <a:avLst/>
            </a:prstGeom>
            <a:noFill/>
            <a:ln w="9525" cap="flat" cmpd="sng">
              <a:solidFill>
                <a:srgbClr val="CCCCCC"/>
              </a:solidFill>
              <a:prstDash val="solid"/>
              <a:round/>
              <a:headEnd type="none" w="sm" len="sm"/>
              <a:tailEnd type="none" w="sm" len="sm"/>
            </a:ln>
          </p:spPr>
        </p:cxnSp>
        <p:pic>
          <p:nvPicPr>
            <p:cNvPr id="15" name="Google Shape;75;p1">
              <a:extLst>
                <a:ext uri="{FF2B5EF4-FFF2-40B4-BE49-F238E27FC236}">
                  <a16:creationId xmlns:a16="http://schemas.microsoft.com/office/drawing/2014/main" id="{C49B0A56-41D7-517F-5AAA-C9E7BABC2A06}"/>
                </a:ext>
              </a:extLst>
            </p:cNvPr>
            <p:cNvPicPr preferRelativeResize="0"/>
            <p:nvPr/>
          </p:nvPicPr>
          <p:blipFill rotWithShape="1">
            <a:blip r:embed="rId12">
              <a:alphaModFix/>
            </a:blip>
            <a:srcRect/>
            <a:stretch/>
          </p:blipFill>
          <p:spPr>
            <a:xfrm>
              <a:off x="245275" y="132107"/>
              <a:ext cx="3790150" cy="874650"/>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p2"/>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sp>
        <p:nvSpPr>
          <p:cNvPr id="93" name="Google Shape;93;p2"/>
          <p:cNvSpPr txBox="1"/>
          <p:nvPr/>
        </p:nvSpPr>
        <p:spPr>
          <a:xfrm>
            <a:off x="1427550" y="164325"/>
            <a:ext cx="6288900" cy="646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000"/>
              <a:buFont typeface="Arial"/>
              <a:buNone/>
            </a:pPr>
            <a:r>
              <a:rPr lang="en" sz="3000" b="0" i="1" u="none" strike="noStrike" cap="none">
                <a:solidFill>
                  <a:srgbClr val="000000"/>
                </a:solidFill>
                <a:latin typeface="Raleway Black"/>
                <a:ea typeface="Raleway Black"/>
                <a:cs typeface="Raleway Black"/>
                <a:sym typeface="Raleway Black"/>
              </a:rPr>
              <a:t>Европейски лалугер</a:t>
            </a:r>
            <a:endParaRPr sz="2700" b="0" i="1" u="none" strike="noStrike" cap="none">
              <a:solidFill>
                <a:srgbClr val="000000"/>
              </a:solidFill>
              <a:latin typeface="Raleway Black"/>
              <a:ea typeface="Raleway Black"/>
              <a:cs typeface="Raleway Black"/>
              <a:sym typeface="Raleway Black"/>
            </a:endParaRPr>
          </a:p>
        </p:txBody>
      </p:sp>
      <p:pic>
        <p:nvPicPr>
          <p:cNvPr id="94" name="Google Shape;94;p2"/>
          <p:cNvPicPr preferRelativeResize="0"/>
          <p:nvPr/>
        </p:nvPicPr>
        <p:blipFill rotWithShape="1">
          <a:blip r:embed="rId3">
            <a:alphaModFix/>
          </a:blip>
          <a:srcRect/>
          <a:stretch/>
        </p:blipFill>
        <p:spPr>
          <a:xfrm>
            <a:off x="929025" y="810825"/>
            <a:ext cx="7050350" cy="5287749"/>
          </a:xfrm>
          <a:prstGeom prst="rect">
            <a:avLst/>
          </a:prstGeom>
          <a:noFill/>
          <a:ln>
            <a:noFill/>
          </a:ln>
        </p:spPr>
      </p:pic>
      <p:grpSp>
        <p:nvGrpSpPr>
          <p:cNvPr id="2" name="Group 1">
            <a:extLst>
              <a:ext uri="{FF2B5EF4-FFF2-40B4-BE49-F238E27FC236}">
                <a16:creationId xmlns:a16="http://schemas.microsoft.com/office/drawing/2014/main" id="{FF10BA4D-CD15-4A97-7189-3E4A7EC69502}"/>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5E2EFD7B-5C6D-096B-74E2-56A614ECC43F}"/>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31BA6A5D-84E7-1712-1116-D6D49E723379}"/>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F979DA8C-0B1A-C0D3-0E25-072071838ADD}"/>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B71FDE40-648D-3550-6BBF-CBD764511E05}"/>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61C35D12-6BB5-6B06-9171-80344B6E970E}"/>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F125F4AC-8005-87F8-344D-8510450C8FE7}"/>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61B27BE2-61F4-FFEA-9F90-8E29C7648749}"/>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56AFD9F2-DCD2-C667-F93B-1E1E27D1ED91}"/>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472C11DE-5A8C-127F-0991-2EB669F8707F}"/>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912353EF-C851-89EE-4290-33FC47EE891A}"/>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06579FE0-AFD3-7F76-E371-118BEA09F9C2}"/>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3"/>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 name="Google Shape;111;p3"/>
          <p:cNvSpPr txBox="1"/>
          <p:nvPr/>
        </p:nvSpPr>
        <p:spPr>
          <a:xfrm>
            <a:off x="366096" y="4607930"/>
            <a:ext cx="8594853" cy="1741985"/>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 sz="1600" b="0" i="0" u="none" strike="noStrike" cap="none" dirty="0">
                <a:solidFill>
                  <a:srgbClr val="000000"/>
                </a:solidFill>
                <a:latin typeface="Raleway"/>
                <a:ea typeface="Raleway"/>
                <a:cs typeface="Raleway"/>
                <a:sym typeface="Raleway"/>
              </a:rPr>
              <a:t>Нека първо научим малко повече за лалугера. </a:t>
            </a:r>
            <a:endParaRPr lang="bg-BG" sz="1600" b="0" i="0" u="none" strike="noStrike" cap="none" dirty="0">
              <a:solidFill>
                <a:srgbClr val="000000"/>
              </a:solidFill>
              <a:latin typeface="Raleway"/>
              <a:ea typeface="Raleway"/>
              <a:cs typeface="Raleway"/>
              <a:sym typeface="Raleway"/>
            </a:endParaRPr>
          </a:p>
          <a:p>
            <a:pPr marL="0" marR="0" lvl="0" indent="0" algn="l" rtl="0">
              <a:lnSpc>
                <a:spcPct val="115000"/>
              </a:lnSpc>
              <a:spcBef>
                <a:spcPts val="0"/>
              </a:spcBef>
              <a:spcAft>
                <a:spcPts val="0"/>
              </a:spcAft>
              <a:buClr>
                <a:srgbClr val="000000"/>
              </a:buClr>
              <a:buSzPts val="1600"/>
              <a:buFont typeface="Arial"/>
              <a:buNone/>
            </a:pPr>
            <a:r>
              <a:rPr lang="ru-RU" sz="1600" b="0" i="0" u="none" strike="noStrike" cap="none" dirty="0" err="1">
                <a:solidFill>
                  <a:srgbClr val="000000"/>
                </a:solidFill>
                <a:latin typeface="Raleway"/>
                <a:ea typeface="Raleway"/>
                <a:cs typeface="Raleway"/>
                <a:sym typeface="Raleway"/>
              </a:rPr>
              <a:t>Разгледайте</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внимателно</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двете</a:t>
            </a:r>
            <a:r>
              <a:rPr lang="ru-RU" sz="1600" b="0" i="0" u="none" strike="noStrike" cap="none" dirty="0">
                <a:solidFill>
                  <a:srgbClr val="000000"/>
                </a:solidFill>
                <a:latin typeface="Raleway"/>
                <a:ea typeface="Raleway"/>
                <a:cs typeface="Raleway"/>
                <a:sym typeface="Raleway"/>
              </a:rPr>
              <a:t> картинки. </a:t>
            </a:r>
            <a:r>
              <a:rPr lang="ru-RU" sz="1600" b="0" i="0" u="none" strike="noStrike" cap="none" dirty="0" err="1">
                <a:solidFill>
                  <a:srgbClr val="000000"/>
                </a:solidFill>
                <a:latin typeface="Raleway"/>
                <a:ea typeface="Raleway"/>
                <a:cs typeface="Raleway"/>
                <a:sym typeface="Raleway"/>
              </a:rPr>
              <a:t>Помислете</a:t>
            </a:r>
            <a:r>
              <a:rPr lang="ru-RU" sz="1600" b="0" i="0" u="none" strike="noStrike" cap="none" dirty="0">
                <a:solidFill>
                  <a:srgbClr val="000000"/>
                </a:solidFill>
                <a:latin typeface="Raleway"/>
                <a:ea typeface="Raleway"/>
                <a:cs typeface="Raleway"/>
                <a:sym typeface="Raleway"/>
              </a:rPr>
              <a:t> кои </a:t>
            </a:r>
            <a:r>
              <a:rPr lang="ru-RU" sz="1600" b="0" i="0" u="none" strike="noStrike" cap="none" dirty="0" err="1">
                <a:solidFill>
                  <a:srgbClr val="000000"/>
                </a:solidFill>
                <a:latin typeface="Raleway"/>
                <a:ea typeface="Raleway"/>
                <a:cs typeface="Raleway"/>
                <a:sym typeface="Raleway"/>
              </a:rPr>
              <a:t>са</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основните</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разлики</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Който</a:t>
            </a:r>
            <a:r>
              <a:rPr lang="ru-RU" sz="1600" b="0" i="0" u="none" strike="noStrike" cap="none" dirty="0">
                <a:solidFill>
                  <a:srgbClr val="000000"/>
                </a:solidFill>
                <a:latin typeface="Raleway"/>
                <a:ea typeface="Raleway"/>
                <a:cs typeface="Raleway"/>
                <a:sym typeface="Raleway"/>
              </a:rPr>
              <a:t> е готов да отговори </a:t>
            </a:r>
            <a:r>
              <a:rPr lang="ru-RU" sz="1600" b="0" i="0" u="none" strike="noStrike" cap="none" dirty="0" err="1">
                <a:solidFill>
                  <a:srgbClr val="000000"/>
                </a:solidFill>
                <a:latin typeface="Raleway"/>
                <a:ea typeface="Raleway"/>
                <a:cs typeface="Raleway"/>
                <a:sym typeface="Raleway"/>
              </a:rPr>
              <a:t>нека</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вдигне</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ръка</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учениците</a:t>
            </a:r>
            <a:r>
              <a:rPr lang="ru-RU" sz="1600" b="0" i="0" u="none" strike="noStrike" cap="none" dirty="0">
                <a:solidFill>
                  <a:srgbClr val="000000"/>
                </a:solidFill>
                <a:latin typeface="Raleway"/>
                <a:ea typeface="Raleway"/>
                <a:cs typeface="Raleway"/>
                <a:sym typeface="Raleway"/>
              </a:rPr>
              <a:t> да </a:t>
            </a:r>
            <a:r>
              <a:rPr lang="ru-RU" sz="1600" b="0" i="0" u="none" strike="noStrike" cap="none" dirty="0" err="1">
                <a:solidFill>
                  <a:srgbClr val="000000"/>
                </a:solidFill>
                <a:latin typeface="Raleway"/>
                <a:ea typeface="Raleway"/>
                <a:cs typeface="Raleway"/>
                <a:sym typeface="Raleway"/>
              </a:rPr>
              <a:t>изведат</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основните</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разлики</a:t>
            </a:r>
            <a:r>
              <a:rPr lang="ru-RU" sz="1600" b="0" i="0" u="none" strike="noStrike" cap="none" dirty="0">
                <a:solidFill>
                  <a:srgbClr val="000000"/>
                </a:solidFill>
                <a:latin typeface="Raleway"/>
                <a:ea typeface="Raleway"/>
                <a:cs typeface="Raleway"/>
                <a:sym typeface="Raleway"/>
              </a:rPr>
              <a:t>, а след </a:t>
            </a:r>
            <a:r>
              <a:rPr lang="ru-RU" sz="1600" b="0" i="0" u="none" strike="noStrike" cap="none" dirty="0" err="1">
                <a:solidFill>
                  <a:srgbClr val="000000"/>
                </a:solidFill>
                <a:latin typeface="Raleway"/>
                <a:ea typeface="Raleway"/>
                <a:cs typeface="Raleway"/>
                <a:sym typeface="Raleway"/>
              </a:rPr>
              <a:t>това</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учителят</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може</a:t>
            </a:r>
            <a:r>
              <a:rPr lang="ru-RU" sz="1600" b="0" i="0" u="none" strike="noStrike" cap="none" dirty="0">
                <a:solidFill>
                  <a:srgbClr val="000000"/>
                </a:solidFill>
                <a:latin typeface="Raleway"/>
                <a:ea typeface="Raleway"/>
                <a:cs typeface="Raleway"/>
                <a:sym typeface="Raleway"/>
              </a:rPr>
              <a:t> да обобщи).</a:t>
            </a:r>
            <a:r>
              <a:rPr lang="en" sz="1600" b="0" i="0" u="none" strike="noStrike" cap="none" dirty="0">
                <a:solidFill>
                  <a:srgbClr val="000000"/>
                </a:solidFill>
                <a:latin typeface="Raleway"/>
                <a:ea typeface="Raleway"/>
                <a:cs typeface="Raleway"/>
                <a:sym typeface="Raleway"/>
              </a:rPr>
              <a:t> </a:t>
            </a:r>
            <a:endParaRPr lang="bg-BG" sz="1600" b="0" i="0" u="none" strike="noStrike" cap="none" dirty="0">
              <a:solidFill>
                <a:srgbClr val="000000"/>
              </a:solidFill>
              <a:latin typeface="Raleway"/>
              <a:ea typeface="Raleway"/>
              <a:cs typeface="Raleway"/>
              <a:sym typeface="Raleway"/>
            </a:endParaRPr>
          </a:p>
          <a:p>
            <a:pPr marL="0" marR="0" lvl="0" indent="0" algn="l" rtl="0">
              <a:lnSpc>
                <a:spcPct val="115000"/>
              </a:lnSpc>
              <a:spcBef>
                <a:spcPts val="0"/>
              </a:spcBef>
              <a:spcAft>
                <a:spcPts val="0"/>
              </a:spcAft>
              <a:buClr>
                <a:srgbClr val="000000"/>
              </a:buClr>
              <a:buSzPts val="1600"/>
              <a:buFont typeface="Arial"/>
              <a:buNone/>
            </a:pPr>
            <a:r>
              <a:rPr lang="en" sz="1200" b="0" i="0" u="none" strike="noStrike" cap="none" dirty="0">
                <a:solidFill>
                  <a:srgbClr val="000000"/>
                </a:solidFill>
                <a:latin typeface="Raleway"/>
                <a:ea typeface="Raleway"/>
                <a:cs typeface="Raleway"/>
                <a:sym typeface="Raleway"/>
              </a:rPr>
              <a:t>Той е част от семейството на катериците, но за разлика от тях няма голяма пух</a:t>
            </a:r>
            <a:r>
              <a:rPr lang="en" sz="1200" dirty="0">
                <a:latin typeface="Raleway"/>
                <a:ea typeface="Raleway"/>
                <a:cs typeface="Raleway"/>
                <a:sym typeface="Raleway"/>
              </a:rPr>
              <a:t>кав</a:t>
            </a:r>
            <a:r>
              <a:rPr lang="en" sz="1200" b="0" i="0" u="none" strike="noStrike" cap="none" dirty="0">
                <a:solidFill>
                  <a:srgbClr val="000000"/>
                </a:solidFill>
                <a:latin typeface="Raleway"/>
                <a:ea typeface="Raleway"/>
                <a:cs typeface="Raleway"/>
                <a:sym typeface="Raleway"/>
              </a:rPr>
              <a:t>а опашка, остри уши и не живее в хралупи по дърветата.</a:t>
            </a:r>
            <a:endParaRPr sz="1600" b="0" i="0" u="none" strike="noStrike" cap="none" dirty="0">
              <a:solidFill>
                <a:srgbClr val="000000"/>
              </a:solidFill>
              <a:latin typeface="Raleway"/>
              <a:ea typeface="Raleway"/>
              <a:cs typeface="Raleway"/>
              <a:sym typeface="Raleway"/>
            </a:endParaRPr>
          </a:p>
        </p:txBody>
      </p:sp>
      <p:sp>
        <p:nvSpPr>
          <p:cNvPr id="112" name="Google Shape;112;p3"/>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 Canva</a:t>
            </a:r>
            <a:endParaRPr sz="700" b="0" i="0" u="none" strike="noStrike" cap="none">
              <a:solidFill>
                <a:srgbClr val="000000"/>
              </a:solidFill>
              <a:latin typeface="Raleway"/>
              <a:ea typeface="Raleway"/>
              <a:cs typeface="Raleway"/>
              <a:sym typeface="Raleway"/>
            </a:endParaRPr>
          </a:p>
        </p:txBody>
      </p:sp>
      <p:pic>
        <p:nvPicPr>
          <p:cNvPr id="113" name="Google Shape;113;p3"/>
          <p:cNvPicPr preferRelativeResize="0"/>
          <p:nvPr/>
        </p:nvPicPr>
        <p:blipFill rotWithShape="1">
          <a:blip r:embed="rId3">
            <a:alphaModFix/>
          </a:blip>
          <a:srcRect/>
          <a:stretch/>
        </p:blipFill>
        <p:spPr>
          <a:xfrm flipH="1">
            <a:off x="54547" y="482972"/>
            <a:ext cx="5443980" cy="3629319"/>
          </a:xfrm>
          <a:prstGeom prst="rect">
            <a:avLst/>
          </a:prstGeom>
          <a:noFill/>
          <a:ln>
            <a:noFill/>
          </a:ln>
        </p:spPr>
      </p:pic>
      <p:pic>
        <p:nvPicPr>
          <p:cNvPr id="114" name="Google Shape;114;p3"/>
          <p:cNvPicPr preferRelativeResize="0"/>
          <p:nvPr/>
        </p:nvPicPr>
        <p:blipFill rotWithShape="1">
          <a:blip r:embed="rId4">
            <a:alphaModFix/>
          </a:blip>
          <a:srcRect/>
          <a:stretch/>
        </p:blipFill>
        <p:spPr>
          <a:xfrm>
            <a:off x="4699399" y="482971"/>
            <a:ext cx="4341617" cy="3629320"/>
          </a:xfrm>
          <a:prstGeom prst="rect">
            <a:avLst/>
          </a:prstGeom>
          <a:noFill/>
          <a:ln>
            <a:noFill/>
          </a:ln>
        </p:spPr>
      </p:pic>
      <p:sp>
        <p:nvSpPr>
          <p:cNvPr id="115" name="Google Shape;115;p3"/>
          <p:cNvSpPr txBox="1"/>
          <p:nvPr/>
        </p:nvSpPr>
        <p:spPr>
          <a:xfrm>
            <a:off x="366096" y="4219469"/>
            <a:ext cx="1538119" cy="46779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 sz="1600" b="0" i="0" u="none" strike="noStrike" cap="none">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Лалугер</a:t>
            </a:r>
            <a:endParaRPr sz="1600" b="0" i="0" u="none" strike="noStrike" cap="none">
              <a:solidFill>
                <a:srgbClr val="000000"/>
              </a:solidFill>
              <a:latin typeface="Raleway"/>
              <a:ea typeface="Raleway"/>
              <a:cs typeface="Raleway"/>
              <a:sym typeface="Raleway"/>
            </a:endParaRPr>
          </a:p>
        </p:txBody>
      </p:sp>
      <p:sp>
        <p:nvSpPr>
          <p:cNvPr id="116" name="Google Shape;116;p3"/>
          <p:cNvSpPr txBox="1"/>
          <p:nvPr/>
        </p:nvSpPr>
        <p:spPr>
          <a:xfrm>
            <a:off x="7431836" y="4128736"/>
            <a:ext cx="1538119" cy="46779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 sz="1600" b="0" i="0" u="none" strike="noStrike" cap="none">
                <a:solidFill>
                  <a:srgbClr val="000000"/>
                </a:solidFill>
                <a:latin typeface="Raleway"/>
                <a:ea typeface="Raleway"/>
                <a:cs typeface="Raleway"/>
                <a:sym typeface="Raleway"/>
              </a:rPr>
              <a:t>Катерица</a:t>
            </a:r>
            <a:endParaRPr sz="1600" b="0" i="0" u="none" strike="noStrike" cap="none">
              <a:solidFill>
                <a:srgbClr val="000000"/>
              </a:solidFill>
              <a:latin typeface="Raleway"/>
              <a:ea typeface="Raleway"/>
              <a:cs typeface="Raleway"/>
              <a:sym typeface="Raleway"/>
            </a:endParaRPr>
          </a:p>
        </p:txBody>
      </p:sp>
      <p:grpSp>
        <p:nvGrpSpPr>
          <p:cNvPr id="2" name="Group 1">
            <a:extLst>
              <a:ext uri="{FF2B5EF4-FFF2-40B4-BE49-F238E27FC236}">
                <a16:creationId xmlns:a16="http://schemas.microsoft.com/office/drawing/2014/main" id="{AFB9B7F9-9D45-9A43-3431-3F1FB26F6ED9}"/>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38D6E3FD-0AA4-D071-FB3D-5CF25CBAD759}"/>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D9177BDE-3D6F-7234-1B00-B909343553F4}"/>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D6D98419-A110-23B9-287B-F34985FD85F3}"/>
                    </a:ext>
                  </a:extLst>
                </p:cNvPr>
                <p:cNvPicPr preferRelativeResize="0"/>
                <p:nvPr/>
              </p:nvPicPr>
              <p:blipFill rotWithShape="1">
                <a:blip r:embed="rId5">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F56C59CB-6FF5-4E3E-C9C1-199DB22298DE}"/>
                    </a:ext>
                  </a:extLst>
                </p:cNvPr>
                <p:cNvPicPr preferRelativeResize="0"/>
                <p:nvPr/>
              </p:nvPicPr>
              <p:blipFill rotWithShape="1">
                <a:blip r:embed="rId6">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8BE942E0-CADA-2E3A-F36A-1BD2B1AA3329}"/>
                    </a:ext>
                  </a:extLst>
                </p:cNvPr>
                <p:cNvPicPr preferRelativeResize="0"/>
                <p:nvPr/>
              </p:nvPicPr>
              <p:blipFill rotWithShape="1">
                <a:blip r:embed="rId7">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30C02ECB-759D-8A93-B102-CF9BDF18CBB6}"/>
                    </a:ext>
                  </a:extLst>
                </p:cNvPr>
                <p:cNvPicPr preferRelativeResize="0"/>
                <p:nvPr/>
              </p:nvPicPr>
              <p:blipFill rotWithShape="1">
                <a:blip r:embed="rId8">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97644044-1061-5106-A2A8-1505357DF5F7}"/>
                    </a:ext>
                  </a:extLst>
                </p:cNvPr>
                <p:cNvPicPr preferRelativeResize="0"/>
                <p:nvPr/>
              </p:nvPicPr>
              <p:blipFill rotWithShape="1">
                <a:blip r:embed="rId9">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D0709D1D-7662-73DA-B1D6-6CDE666C4FAF}"/>
                    </a:ext>
                  </a:extLst>
                </p:cNvPr>
                <p:cNvPicPr preferRelativeResize="0"/>
                <p:nvPr/>
              </p:nvPicPr>
              <p:blipFill rotWithShape="1">
                <a:blip r:embed="rId10">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BE7B4BCE-510A-359D-02FB-0CF3551FCEE9}"/>
                    </a:ext>
                  </a:extLst>
                </p:cNvPr>
                <p:cNvPicPr preferRelativeResize="0"/>
                <p:nvPr/>
              </p:nvPicPr>
              <p:blipFill rotWithShape="1">
                <a:blip r:embed="rId11">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43C7C681-3784-F087-8ABC-77D4003A5DD6}"/>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A0934AF3-A171-02D2-E335-3AED6ACD088A}"/>
                </a:ext>
              </a:extLst>
            </p:cNvPr>
            <p:cNvPicPr preferRelativeResize="0"/>
            <p:nvPr/>
          </p:nvPicPr>
          <p:blipFill rotWithShape="1">
            <a:blip r:embed="rId12">
              <a:alphaModFix/>
            </a:blip>
            <a:srcRect/>
            <a:stretch/>
          </p:blipFill>
          <p:spPr>
            <a:xfrm>
              <a:off x="1983639" y="6304126"/>
              <a:ext cx="2203292" cy="508452"/>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4"/>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p4"/>
          <p:cNvSpPr txBox="1"/>
          <p:nvPr/>
        </p:nvSpPr>
        <p:spPr>
          <a:xfrm>
            <a:off x="6683802" y="1671366"/>
            <a:ext cx="2164800" cy="2979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 sz="1600" b="0" i="0" u="none" strike="noStrike" cap="none">
                <a:solidFill>
                  <a:srgbClr val="000000"/>
                </a:solidFill>
                <a:latin typeface="Raleway"/>
                <a:ea typeface="Raleway"/>
                <a:cs typeface="Raleway"/>
                <a:sym typeface="Raleway"/>
              </a:rPr>
              <a:t>Лалугерите живеят на колонии. </a:t>
            </a:r>
            <a:r>
              <a:rPr lang="en" sz="1600">
                <a:latin typeface="Raleway"/>
                <a:ea typeface="Raleway"/>
                <a:cs typeface="Raleway"/>
                <a:sym typeface="Raleway"/>
              </a:rPr>
              <a:t>Т</a:t>
            </a:r>
            <a:r>
              <a:rPr lang="en" sz="1600" b="0" i="0" u="none" strike="noStrike" cap="none">
                <a:solidFill>
                  <a:srgbClr val="000000"/>
                </a:solidFill>
                <a:latin typeface="Raleway"/>
                <a:ea typeface="Raleway"/>
                <a:cs typeface="Raleway"/>
                <a:sym typeface="Raleway"/>
              </a:rPr>
              <a:t>ова означава, че живеят заедно по много. Те копаят система от тунели под земята, които понякога са с дълбочина 2 метра и си правят цяло село. </a:t>
            </a:r>
            <a:endParaRPr sz="1600" b="0" i="0" u="none" strike="noStrike" cap="none">
              <a:solidFill>
                <a:srgbClr val="000000"/>
              </a:solidFill>
              <a:latin typeface="Raleway"/>
              <a:ea typeface="Raleway"/>
              <a:cs typeface="Raleway"/>
              <a:sym typeface="Raleway"/>
            </a:endParaRPr>
          </a:p>
        </p:txBody>
      </p:sp>
      <p:sp>
        <p:nvSpPr>
          <p:cNvPr id="134" name="Google Shape;134;p4"/>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pic>
        <p:nvPicPr>
          <p:cNvPr id="135" name="Google Shape;135;p4"/>
          <p:cNvPicPr preferRelativeResize="0"/>
          <p:nvPr/>
        </p:nvPicPr>
        <p:blipFill rotWithShape="1">
          <a:blip r:embed="rId3">
            <a:alphaModFix/>
          </a:blip>
          <a:srcRect/>
          <a:stretch/>
        </p:blipFill>
        <p:spPr>
          <a:xfrm>
            <a:off x="130846" y="1160021"/>
            <a:ext cx="6479833" cy="4322025"/>
          </a:xfrm>
          <a:prstGeom prst="rect">
            <a:avLst/>
          </a:prstGeom>
          <a:noFill/>
          <a:ln>
            <a:noFill/>
          </a:ln>
        </p:spPr>
      </p:pic>
      <p:grpSp>
        <p:nvGrpSpPr>
          <p:cNvPr id="2" name="Group 1">
            <a:extLst>
              <a:ext uri="{FF2B5EF4-FFF2-40B4-BE49-F238E27FC236}">
                <a16:creationId xmlns:a16="http://schemas.microsoft.com/office/drawing/2014/main" id="{12F9835A-99C9-655F-7CE7-619BF0A03499}"/>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90E80842-AF79-7085-67A5-63F50D0D99EE}"/>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655D8D5E-9B48-8BA8-8E16-5A401836A62B}"/>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703A447B-74DA-6001-5F7F-58C25BA95B41}"/>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A0986FF1-C0AA-4A6D-5C56-A7387BB479EE}"/>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9D06330D-7999-A42F-CCD5-0252A5C78F5D}"/>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B992F8FA-9168-6642-A22E-768D90398DFD}"/>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CC026E65-0048-6D97-E27A-0795351618A7}"/>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B57FA9E3-58EC-C9A6-A853-8F21BD0F4DB2}"/>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2F901B55-1048-EBF2-1B09-16C4818F153A}"/>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6E31923E-5748-77B2-2E11-5B80C4530130}"/>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80C15E55-483B-8DFB-F0C3-18CCA2B0D214}"/>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5"/>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5"/>
          <p:cNvSpPr txBox="1"/>
          <p:nvPr/>
        </p:nvSpPr>
        <p:spPr>
          <a:xfrm>
            <a:off x="814590" y="4974572"/>
            <a:ext cx="7481100" cy="997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 sz="1600" b="0" i="0" u="none" strike="noStrike" cap="none">
                <a:solidFill>
                  <a:srgbClr val="000000"/>
                </a:solidFill>
                <a:latin typeface="Raleway"/>
                <a:ea typeface="Raleway"/>
                <a:cs typeface="Raleway"/>
                <a:sym typeface="Raleway"/>
              </a:rPr>
              <a:t>Тези подземни села не са навсякъде. Лалугерите живеят на пасищата, където селскостопански животни - овце и крави пасат тревата и така я поддържат ниска – перфектна височина за нуждите на лалугерите. </a:t>
            </a:r>
            <a:endParaRPr sz="1600" b="0" i="0" u="none" strike="noStrike" cap="none">
              <a:solidFill>
                <a:srgbClr val="000000"/>
              </a:solidFill>
              <a:latin typeface="Raleway"/>
              <a:ea typeface="Raleway"/>
              <a:cs typeface="Raleway"/>
              <a:sym typeface="Raleway"/>
            </a:endParaRPr>
          </a:p>
        </p:txBody>
      </p:sp>
      <p:sp>
        <p:nvSpPr>
          <p:cNvPr id="153" name="Google Shape;153;p5"/>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pic>
        <p:nvPicPr>
          <p:cNvPr id="154" name="Google Shape;154;p5"/>
          <p:cNvPicPr preferRelativeResize="0"/>
          <p:nvPr/>
        </p:nvPicPr>
        <p:blipFill rotWithShape="1">
          <a:blip r:embed="rId3">
            <a:alphaModFix/>
          </a:blip>
          <a:srcRect/>
          <a:stretch/>
        </p:blipFill>
        <p:spPr>
          <a:xfrm>
            <a:off x="244510" y="199744"/>
            <a:ext cx="8488583" cy="4774828"/>
          </a:xfrm>
          <a:prstGeom prst="rect">
            <a:avLst/>
          </a:prstGeom>
          <a:noFill/>
          <a:ln>
            <a:noFill/>
          </a:ln>
        </p:spPr>
      </p:pic>
      <p:grpSp>
        <p:nvGrpSpPr>
          <p:cNvPr id="2" name="Group 1">
            <a:extLst>
              <a:ext uri="{FF2B5EF4-FFF2-40B4-BE49-F238E27FC236}">
                <a16:creationId xmlns:a16="http://schemas.microsoft.com/office/drawing/2014/main" id="{71CE0135-84A7-AAB3-0C61-3B075B311906}"/>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14F2DDCF-99B1-2321-0187-E357B074C059}"/>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3C5983CA-34E0-06FE-6E06-0752F6AA9302}"/>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ADC0B6DD-B304-3A4A-BEC4-46FA4E65A6CB}"/>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254F75A0-7ADA-0170-BF50-F669F93DCA05}"/>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432B98CD-F8C7-1C4C-F8F5-63BD6AA5298A}"/>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1CC2960C-9BBB-8F13-3278-7D8AD79BCDE8}"/>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DC4F5582-E51A-7C6A-545F-B2CCB88EEE01}"/>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0E0DAD42-6CA3-4DAE-BA91-46799C14E02C}"/>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F9578DEF-D59D-E2CC-6A75-87B0EC39BA46}"/>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1E979DAF-CA1B-E5AE-2CD0-45A6BE51E40D}"/>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45416751-76F7-EA8B-4831-0BE4E334C60D}"/>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6"/>
          <p:cNvSpPr/>
          <p:nvPr/>
        </p:nvSpPr>
        <p:spPr>
          <a:xfrm>
            <a:off x="0" y="-10640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p6"/>
          <p:cNvSpPr txBox="1"/>
          <p:nvPr/>
        </p:nvSpPr>
        <p:spPr>
          <a:xfrm>
            <a:off x="5352091" y="1124650"/>
            <a:ext cx="3550800" cy="4395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 sz="1600" b="0" i="0" u="none" strike="noStrike" cap="none">
                <a:solidFill>
                  <a:srgbClr val="000000"/>
                </a:solidFill>
                <a:latin typeface="Raleway"/>
                <a:ea typeface="Raleway"/>
                <a:cs typeface="Raleway"/>
                <a:sym typeface="Raleway"/>
              </a:rPr>
              <a:t>Подземното село има много входове, които разбира се са и с много изходи. Има и </a:t>
            </a:r>
            <a:r>
              <a:rPr lang="en" sz="1600">
                <a:latin typeface="Raleway"/>
                <a:ea typeface="Raleway"/>
                <a:cs typeface="Raleway"/>
                <a:sym typeface="Raleway"/>
              </a:rPr>
              <a:t>стаи с </a:t>
            </a:r>
            <a:r>
              <a:rPr lang="en" sz="1600" b="0" i="0" u="none" strike="noStrike" cap="none">
                <a:solidFill>
                  <a:srgbClr val="000000"/>
                </a:solidFill>
                <a:latin typeface="Raleway"/>
                <a:ea typeface="Raleway"/>
                <a:cs typeface="Raleway"/>
                <a:sym typeface="Raleway"/>
              </a:rPr>
              <a:t>различно предназначение. В една се спи, има такава, в която майка отглежда бебета си, а отделна стая се използва за тоалетна. Когато спрат да използват някоя от стаите лалугерите копаят нова, а с излишната пръст запълват старата. </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600"/>
              <a:buFont typeface="Arial"/>
              <a:buNone/>
            </a:pPr>
            <a:endParaRPr sz="1600" b="0" i="0" u="none" strike="noStrike" cap="none">
              <a:solidFill>
                <a:srgbClr val="000000"/>
              </a:solidFill>
              <a:latin typeface="Raleway"/>
              <a:ea typeface="Raleway"/>
              <a:cs typeface="Raleway"/>
              <a:sym typeface="Raleway"/>
            </a:endParaRPr>
          </a:p>
          <a:p>
            <a:pPr marL="0" marR="0" lvl="0" indent="0" algn="l" rtl="0">
              <a:lnSpc>
                <a:spcPct val="115000"/>
              </a:lnSpc>
              <a:spcBef>
                <a:spcPts val="0"/>
              </a:spcBef>
              <a:spcAft>
                <a:spcPts val="0"/>
              </a:spcAft>
              <a:buClr>
                <a:srgbClr val="000000"/>
              </a:buClr>
              <a:buSzPts val="1600"/>
              <a:buFont typeface="Arial"/>
              <a:buNone/>
            </a:pPr>
            <a:r>
              <a:rPr lang="en" sz="1600" b="0" i="0" u="none" strike="noStrike" cap="none">
                <a:solidFill>
                  <a:srgbClr val="000000"/>
                </a:solidFill>
                <a:latin typeface="Raleway"/>
                <a:ea typeface="Raleway"/>
                <a:cs typeface="Raleway"/>
                <a:sym typeface="Raleway"/>
              </a:rPr>
              <a:t>Сещате ли се каква друга стая-камера би могло да има в подземното село?</a:t>
            </a:r>
            <a:endParaRPr sz="1600" b="0" i="0" u="none" strike="noStrike" cap="none">
              <a:solidFill>
                <a:srgbClr val="000000"/>
              </a:solidFill>
              <a:latin typeface="Raleway"/>
              <a:ea typeface="Raleway"/>
              <a:cs typeface="Raleway"/>
              <a:sym typeface="Raleway"/>
            </a:endParaRPr>
          </a:p>
        </p:txBody>
      </p:sp>
      <p:sp>
        <p:nvSpPr>
          <p:cNvPr id="161" name="Google Shape;161;p6"/>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Изображение: Canva</a:t>
            </a:r>
            <a:endParaRPr sz="700" b="0" i="0" u="none" strike="noStrike" cap="none">
              <a:solidFill>
                <a:srgbClr val="000000"/>
              </a:solidFill>
              <a:latin typeface="Raleway"/>
              <a:ea typeface="Raleway"/>
              <a:cs typeface="Raleway"/>
              <a:sym typeface="Raleway"/>
            </a:endParaRPr>
          </a:p>
        </p:txBody>
      </p:sp>
      <p:pic>
        <p:nvPicPr>
          <p:cNvPr id="162" name="Google Shape;162;p6"/>
          <p:cNvPicPr preferRelativeResize="0"/>
          <p:nvPr/>
        </p:nvPicPr>
        <p:blipFill rotWithShape="1">
          <a:blip r:embed="rId3">
            <a:alphaModFix/>
          </a:blip>
          <a:srcRect/>
          <a:stretch/>
        </p:blipFill>
        <p:spPr>
          <a:xfrm>
            <a:off x="662756" y="0"/>
            <a:ext cx="4441772" cy="6473247"/>
          </a:xfrm>
          <a:prstGeom prst="rect">
            <a:avLst/>
          </a:prstGeom>
          <a:noFill/>
          <a:ln>
            <a:noFill/>
          </a:ln>
        </p:spPr>
      </p:pic>
      <p:grpSp>
        <p:nvGrpSpPr>
          <p:cNvPr id="2" name="Group 1">
            <a:extLst>
              <a:ext uri="{FF2B5EF4-FFF2-40B4-BE49-F238E27FC236}">
                <a16:creationId xmlns:a16="http://schemas.microsoft.com/office/drawing/2014/main" id="{8A77BC12-694A-6E21-B8F6-BD075F77ADC0}"/>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7CB25493-CCA7-A2BB-671F-0CEF7B9A4F09}"/>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D8583B77-0BDA-674F-4C70-05AFD4A7C005}"/>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36F23628-89BE-4BBB-A0F4-4C225B37E1C9}"/>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CBEB8C78-FDCB-4B5A-3BC8-6D2B66B7BB4F}"/>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C4740F2F-21B1-EFC6-EFE5-7A3E4B8C7AC3}"/>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F4D65D5A-205D-2EC9-8BCD-D41D27F2B965}"/>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0B26E336-D2CB-2D80-D127-BF2488AF8FDD}"/>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08A58562-286B-E541-92FB-86E7531FB1C0}"/>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5DF5BF1C-9A99-77D8-0324-7019D644A575}"/>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345352E2-C388-7E06-574F-0A9173F143AF}"/>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A4B13C82-B1B6-01EE-6FBE-FCF6FBB35F46}"/>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7"/>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190;p7"/>
          <p:cNvSpPr txBox="1"/>
          <p:nvPr/>
        </p:nvSpPr>
        <p:spPr>
          <a:xfrm>
            <a:off x="-4750" y="5267110"/>
            <a:ext cx="9148800" cy="4311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rPr>
              <a:t>Как започва денят?</a:t>
            </a:r>
            <a:endParaRPr sz="1200" b="0" i="0" u="none" strike="noStrike" cap="none">
              <a:solidFill>
                <a:srgbClr val="000000"/>
              </a:solidFill>
              <a:latin typeface="Raleway"/>
              <a:ea typeface="Raleway"/>
              <a:cs typeface="Raleway"/>
              <a:sym typeface="Raleway"/>
            </a:endParaRPr>
          </a:p>
        </p:txBody>
      </p:sp>
      <p:sp>
        <p:nvSpPr>
          <p:cNvPr id="191" name="Google Shape;191;p7"/>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pic>
        <p:nvPicPr>
          <p:cNvPr id="192" name="Google Shape;192;p7"/>
          <p:cNvPicPr preferRelativeResize="0"/>
          <p:nvPr/>
        </p:nvPicPr>
        <p:blipFill rotWithShape="1">
          <a:blip r:embed="rId3">
            <a:alphaModFix/>
          </a:blip>
          <a:srcRect/>
          <a:stretch/>
        </p:blipFill>
        <p:spPr>
          <a:xfrm>
            <a:off x="503250" y="512099"/>
            <a:ext cx="8128000" cy="4572000"/>
          </a:xfrm>
          <a:prstGeom prst="rect">
            <a:avLst/>
          </a:prstGeom>
          <a:noFill/>
          <a:ln>
            <a:noFill/>
          </a:ln>
        </p:spPr>
      </p:pic>
      <p:grpSp>
        <p:nvGrpSpPr>
          <p:cNvPr id="2" name="Group 1">
            <a:extLst>
              <a:ext uri="{FF2B5EF4-FFF2-40B4-BE49-F238E27FC236}">
                <a16:creationId xmlns:a16="http://schemas.microsoft.com/office/drawing/2014/main" id="{CBC4C96C-5EB1-E5BD-45D5-F7FFE73348FC}"/>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626EBF96-8609-BA70-9B56-ABFB24FE4C60}"/>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2D23711C-AB96-A37D-1E5E-0D055A5A2647}"/>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E7AE5BB9-BA4E-0661-6F7C-32206DCA6BD4}"/>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B0AF7871-2A12-1EFB-58B4-F50707AEEA80}"/>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66209721-F546-A7AD-00D7-C6D402E68EAB}"/>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A85F371A-3CFF-A5B4-0E91-54B8AA902F80}"/>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0BA7F429-D374-9D68-3E62-7D50CCC77393}"/>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73529C10-DBDF-763F-3A65-D1DDEFD7FE38}"/>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2D30CD68-CD9C-D066-1B6C-2780EBC2681D}"/>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948E6175-011C-2A9A-E3C3-5E32604141A7}"/>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5AEFB207-04E9-9122-8EFE-174338753CB1}"/>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8"/>
          <p:cNvSpPr/>
          <p:nvPr/>
        </p:nvSpPr>
        <p:spPr>
          <a:xfrm>
            <a:off x="9427" y="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8"/>
          <p:cNvSpPr txBox="1"/>
          <p:nvPr/>
        </p:nvSpPr>
        <p:spPr>
          <a:xfrm>
            <a:off x="3546280" y="217185"/>
            <a:ext cx="5419200" cy="1563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Сутрин лалугерите излизат от подземното село за закуска. Докато се хранят се оглеждат за опасности. Ако някой забележи нещо притеснително изпищява силно, за да предупреди останалите. Всички заедно се скриват, докато опасността отмине</a:t>
            </a:r>
            <a:r>
              <a:rPr lang="en" sz="1600" b="0" i="0" u="none" strike="noStrike" cap="none" dirty="0">
                <a:solidFill>
                  <a:srgbClr val="000000"/>
                </a:solidFill>
                <a:latin typeface="Raleway"/>
                <a:ea typeface="Raleway"/>
                <a:cs typeface="Raleway"/>
                <a:sym typeface="Raleway"/>
              </a:rPr>
              <a:t>.  </a:t>
            </a:r>
            <a:endParaRPr sz="1200" b="0" i="0" u="none" strike="noStrike" cap="none" dirty="0">
              <a:solidFill>
                <a:srgbClr val="000000"/>
              </a:solidFill>
              <a:latin typeface="Raleway"/>
              <a:ea typeface="Raleway"/>
              <a:cs typeface="Raleway"/>
              <a:sym typeface="Raleway"/>
            </a:endParaRPr>
          </a:p>
        </p:txBody>
      </p:sp>
      <p:sp>
        <p:nvSpPr>
          <p:cNvPr id="210" name="Google Shape;210;p8"/>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 Canva</a:t>
            </a:r>
            <a:endParaRPr sz="700" b="0" i="0" u="none" strike="noStrike" cap="none">
              <a:solidFill>
                <a:srgbClr val="000000"/>
              </a:solidFill>
              <a:latin typeface="Raleway"/>
              <a:ea typeface="Raleway"/>
              <a:cs typeface="Raleway"/>
              <a:sym typeface="Raleway"/>
            </a:endParaRPr>
          </a:p>
        </p:txBody>
      </p:sp>
      <p:pic>
        <p:nvPicPr>
          <p:cNvPr id="211" name="Google Shape;211;p8"/>
          <p:cNvPicPr preferRelativeResize="0"/>
          <p:nvPr/>
        </p:nvPicPr>
        <p:blipFill rotWithShape="1">
          <a:blip r:embed="rId3">
            <a:alphaModFix/>
          </a:blip>
          <a:srcRect/>
          <a:stretch/>
        </p:blipFill>
        <p:spPr>
          <a:xfrm>
            <a:off x="348031" y="1004944"/>
            <a:ext cx="3198249" cy="4838612"/>
          </a:xfrm>
          <a:prstGeom prst="rect">
            <a:avLst/>
          </a:prstGeom>
          <a:noFill/>
          <a:ln>
            <a:noFill/>
          </a:ln>
        </p:spPr>
      </p:pic>
      <p:pic>
        <p:nvPicPr>
          <p:cNvPr id="212" name="Google Shape;212;p8"/>
          <p:cNvPicPr preferRelativeResize="0"/>
          <p:nvPr/>
        </p:nvPicPr>
        <p:blipFill rotWithShape="1">
          <a:blip r:embed="rId4">
            <a:alphaModFix/>
          </a:blip>
          <a:srcRect/>
          <a:stretch/>
        </p:blipFill>
        <p:spPr>
          <a:xfrm>
            <a:off x="2365000" y="1922373"/>
            <a:ext cx="4978574" cy="2800448"/>
          </a:xfrm>
          <a:prstGeom prst="rect">
            <a:avLst/>
          </a:prstGeom>
          <a:noFill/>
          <a:ln>
            <a:noFill/>
          </a:ln>
        </p:spPr>
      </p:pic>
      <p:pic>
        <p:nvPicPr>
          <p:cNvPr id="213" name="Google Shape;213;p8"/>
          <p:cNvPicPr preferRelativeResize="0"/>
          <p:nvPr/>
        </p:nvPicPr>
        <p:blipFill rotWithShape="1">
          <a:blip r:embed="rId5">
            <a:alphaModFix/>
          </a:blip>
          <a:srcRect/>
          <a:stretch/>
        </p:blipFill>
        <p:spPr>
          <a:xfrm>
            <a:off x="4973657" y="3645724"/>
            <a:ext cx="4475255" cy="2517331"/>
          </a:xfrm>
          <a:prstGeom prst="rect">
            <a:avLst/>
          </a:prstGeom>
          <a:noFill/>
          <a:ln>
            <a:noFill/>
          </a:ln>
        </p:spPr>
      </p:pic>
      <p:grpSp>
        <p:nvGrpSpPr>
          <p:cNvPr id="2" name="Group 1">
            <a:extLst>
              <a:ext uri="{FF2B5EF4-FFF2-40B4-BE49-F238E27FC236}">
                <a16:creationId xmlns:a16="http://schemas.microsoft.com/office/drawing/2014/main" id="{BF78D220-F838-5CD6-184B-B6EEFD801644}"/>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6887C2C1-2666-25C1-A0BC-980952DE01DC}"/>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ABC89376-6A3A-3BBC-5A3A-E87269BCF021}"/>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D21003B6-F15F-5F77-85A6-50F32524C806}"/>
                    </a:ext>
                  </a:extLst>
                </p:cNvPr>
                <p:cNvPicPr preferRelativeResize="0"/>
                <p:nvPr/>
              </p:nvPicPr>
              <p:blipFill rotWithShape="1">
                <a:blip r:embed="rId6">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BD81D090-21B3-9C1E-9276-01283CBAED24}"/>
                    </a:ext>
                  </a:extLst>
                </p:cNvPr>
                <p:cNvPicPr preferRelativeResize="0"/>
                <p:nvPr/>
              </p:nvPicPr>
              <p:blipFill rotWithShape="1">
                <a:blip r:embed="rId7">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FD300840-047B-F2B7-22A2-F5BAC8F007B0}"/>
                    </a:ext>
                  </a:extLst>
                </p:cNvPr>
                <p:cNvPicPr preferRelativeResize="0"/>
                <p:nvPr/>
              </p:nvPicPr>
              <p:blipFill rotWithShape="1">
                <a:blip r:embed="rId8">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F831682E-1B5C-0014-65AC-B729BC76513D}"/>
                    </a:ext>
                  </a:extLst>
                </p:cNvPr>
                <p:cNvPicPr preferRelativeResize="0"/>
                <p:nvPr/>
              </p:nvPicPr>
              <p:blipFill rotWithShape="1">
                <a:blip r:embed="rId9">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E60B2661-67B5-689A-066C-80E3DA49E59A}"/>
                    </a:ext>
                  </a:extLst>
                </p:cNvPr>
                <p:cNvPicPr preferRelativeResize="0"/>
                <p:nvPr/>
              </p:nvPicPr>
              <p:blipFill rotWithShape="1">
                <a:blip r:embed="rId10">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C4B705B1-69A9-E5B4-DAE6-3AD5C27D6A41}"/>
                    </a:ext>
                  </a:extLst>
                </p:cNvPr>
                <p:cNvPicPr preferRelativeResize="0"/>
                <p:nvPr/>
              </p:nvPicPr>
              <p:blipFill rotWithShape="1">
                <a:blip r:embed="rId11">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89B9D6FF-36A6-F75C-5DF0-1F0C1D38709C}"/>
                    </a:ext>
                  </a:extLst>
                </p:cNvPr>
                <p:cNvPicPr preferRelativeResize="0"/>
                <p:nvPr/>
              </p:nvPicPr>
              <p:blipFill rotWithShape="1">
                <a:blip r:embed="rId12">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E359395E-03F6-9FB2-9EA6-F4243C583328}"/>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A9A7A9DF-95BF-0538-5772-2AB60D752E36}"/>
                </a:ext>
              </a:extLst>
            </p:cNvPr>
            <p:cNvPicPr preferRelativeResize="0"/>
            <p:nvPr/>
          </p:nvPicPr>
          <p:blipFill rotWithShape="1">
            <a:blip r:embed="rId13">
              <a:alphaModFix/>
            </a:blip>
            <a:srcRect/>
            <a:stretch/>
          </p:blipFill>
          <p:spPr>
            <a:xfrm>
              <a:off x="1983639" y="6304126"/>
              <a:ext cx="2203292" cy="508452"/>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8"/>
          <p:cNvSpPr/>
          <p:nvPr/>
        </p:nvSpPr>
        <p:spPr>
          <a:xfrm>
            <a:off x="0" y="6722"/>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8"/>
          <p:cNvSpPr txBox="1"/>
          <p:nvPr/>
        </p:nvSpPr>
        <p:spPr>
          <a:xfrm>
            <a:off x="4169188" y="859180"/>
            <a:ext cx="4750695" cy="4113403"/>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ru-RU" sz="1600" b="1"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Хайде </a:t>
            </a:r>
            <a:r>
              <a:rPr lang="ru-RU" sz="1600" b="1"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малко</a:t>
            </a:r>
            <a:r>
              <a:rPr lang="ru-RU" sz="1600" b="1"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да се </a:t>
            </a:r>
            <a:r>
              <a:rPr lang="ru-RU" sz="1600" b="1"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раздвижим</a:t>
            </a:r>
            <a:r>
              <a:rPr lang="ru-RU" sz="1600" b="1"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a:t>
            </a:r>
          </a:p>
          <a:p>
            <a:pPr marL="0" marR="0" lvl="0" indent="0" algn="l" rtl="0">
              <a:lnSpc>
                <a:spcPct val="115000"/>
              </a:lnSpc>
              <a:spcBef>
                <a:spcPts val="0"/>
              </a:spcBef>
              <a:spcAft>
                <a:spcPts val="0"/>
              </a:spcAft>
              <a:buClr>
                <a:schemeClr val="dk1"/>
              </a:buClr>
              <a:buSzPts val="1100"/>
              <a:buFont typeface="Arial"/>
              <a:buNone/>
            </a:pPr>
            <a:endParaRPr lang="ru-RU" sz="1600" b="1"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endParaRPr>
          </a:p>
          <a:p>
            <a:pPr marL="0" marR="0" lvl="0" indent="0" algn="l" rtl="0">
              <a:lnSpc>
                <a:spcPct val="115000"/>
              </a:lnSpc>
              <a:spcBef>
                <a:spcPts val="0"/>
              </a:spcBef>
              <a:spcAft>
                <a:spcPts val="0"/>
              </a:spcAft>
              <a:buClr>
                <a:schemeClr val="dk1"/>
              </a:buClr>
              <a:buSzPts val="1100"/>
              <a:buFont typeface="Arial"/>
              <a:buNone/>
            </a:pPr>
            <a:r>
              <a:rPr lang="ru-RU"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Инструкция </a:t>
            </a:r>
            <a:r>
              <a:rPr lang="ru-RU"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към</a:t>
            </a:r>
            <a:r>
              <a:rPr lang="ru-RU"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учителя за </a:t>
            </a:r>
            <a:r>
              <a:rPr lang="ru-RU"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дейнсот</a:t>
            </a:r>
            <a:r>
              <a:rPr lang="ru-RU"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ru-RU"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към</a:t>
            </a:r>
            <a:r>
              <a:rPr lang="ru-RU"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ru-RU"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този</a:t>
            </a:r>
            <a:r>
              <a:rPr lang="ru-RU"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слайд, за да не им </a:t>
            </a:r>
            <a:r>
              <a:rPr lang="ru-RU"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омръзва</a:t>
            </a:r>
            <a:r>
              <a:rPr lang="ru-RU"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ru-RU"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презентацията</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p>
          <a:p>
            <a:pPr marL="0" marR="0" lvl="0" indent="0" algn="l" rtl="0">
              <a:lnSpc>
                <a:spcPct val="115000"/>
              </a:lnSpc>
              <a:spcBef>
                <a:spcPts val="0"/>
              </a:spcBef>
              <a:spcAft>
                <a:spcPts val="0"/>
              </a:spcAft>
              <a:buClr>
                <a:schemeClr val="dk1"/>
              </a:buClr>
              <a:buSzPts val="1100"/>
              <a:buFont typeface="Arial"/>
              <a:buNone/>
            </a:pP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След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като</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запознаете</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учениците</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с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началото</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на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деня</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на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лалугера</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може</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да направите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следната</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кратка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дейност</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p>
          <a:p>
            <a:pPr marL="0" marR="0" lvl="0" indent="0" algn="l" rtl="0">
              <a:lnSpc>
                <a:spcPct val="115000"/>
              </a:lnSpc>
              <a:spcBef>
                <a:spcPts val="0"/>
              </a:spcBef>
              <a:spcAft>
                <a:spcPts val="0"/>
              </a:spcAft>
              <a:buClr>
                <a:schemeClr val="dk1"/>
              </a:buClr>
              <a:buSzPts val="1100"/>
              <a:buFont typeface="Arial"/>
              <a:buNone/>
            </a:pPr>
            <a:endPar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endParaRPr>
          </a:p>
          <a:p>
            <a:pPr marL="0" marR="0" lvl="0" indent="0" algn="l" rtl="0">
              <a:lnSpc>
                <a:spcPct val="115000"/>
              </a:lnSpc>
              <a:spcBef>
                <a:spcPts val="0"/>
              </a:spcBef>
              <a:spcAft>
                <a:spcPts val="0"/>
              </a:spcAft>
              <a:buClr>
                <a:schemeClr val="dk1"/>
              </a:buClr>
              <a:buSzPts val="1100"/>
              <a:buFont typeface="Arial"/>
              <a:buNone/>
            </a:pP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Сутрешни</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навици</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и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хранене</a:t>
            </a:r>
            <a:endPar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endParaRPr>
          </a:p>
          <a:p>
            <a:pPr marL="0" marR="0" lvl="0" indent="0" algn="l" rtl="0">
              <a:lnSpc>
                <a:spcPct val="115000"/>
              </a:lnSpc>
              <a:spcBef>
                <a:spcPts val="0"/>
              </a:spcBef>
              <a:spcAft>
                <a:spcPts val="0"/>
              </a:spcAft>
              <a:buClr>
                <a:schemeClr val="dk1"/>
              </a:buClr>
              <a:buSzPts val="1100"/>
              <a:buFont typeface="Arial"/>
              <a:buNone/>
            </a:pP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Имитация: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Децата</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клякат</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като</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„в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дупка</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a:t>
            </a:r>
          </a:p>
          <a:p>
            <a:pPr marL="0" marR="0" lvl="0" indent="0" algn="l" rtl="0">
              <a:lnSpc>
                <a:spcPct val="115000"/>
              </a:lnSpc>
              <a:spcBef>
                <a:spcPts val="0"/>
              </a:spcBef>
              <a:spcAft>
                <a:spcPts val="0"/>
              </a:spcAft>
              <a:buClr>
                <a:schemeClr val="dk1"/>
              </a:buClr>
              <a:buSzPts val="1100"/>
              <a:buFont typeface="Arial"/>
              <a:buNone/>
            </a:pP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Ти</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казваш</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Сутрин</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е!“ →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изскачат</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правят се, че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похапват</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a:t>
            </a:r>
          </a:p>
          <a:p>
            <a:pPr marL="0" marR="0" lvl="0" indent="0" algn="l" rtl="0">
              <a:lnSpc>
                <a:spcPct val="115000"/>
              </a:lnSpc>
              <a:spcBef>
                <a:spcPts val="0"/>
              </a:spcBef>
              <a:spcAft>
                <a:spcPts val="0"/>
              </a:spcAft>
              <a:buClr>
                <a:schemeClr val="dk1"/>
              </a:buClr>
              <a:buSzPts val="1100"/>
              <a:buFont typeface="Arial"/>
              <a:buNone/>
            </a:pP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Сигнал за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опасност</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Един „страж“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издава</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звук,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останалите</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„се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крият</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клякат</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свиват</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се).</a:t>
            </a:r>
            <a:endParaRPr sz="1200" b="0" i="0" u="none" strike="noStrike" cap="none" dirty="0">
              <a:solidFill>
                <a:srgbClr val="000000"/>
              </a:solidFill>
              <a:latin typeface="Raleway"/>
              <a:ea typeface="Raleway"/>
              <a:cs typeface="Raleway"/>
              <a:sym typeface="Raleway"/>
            </a:endParaRPr>
          </a:p>
        </p:txBody>
      </p:sp>
      <p:sp>
        <p:nvSpPr>
          <p:cNvPr id="210" name="Google Shape;210;p8"/>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 Canva</a:t>
            </a:r>
            <a:endParaRPr sz="700" b="0" i="0" u="none" strike="noStrike" cap="none">
              <a:solidFill>
                <a:srgbClr val="000000"/>
              </a:solidFill>
              <a:latin typeface="Raleway"/>
              <a:ea typeface="Raleway"/>
              <a:cs typeface="Raleway"/>
              <a:sym typeface="Raleway"/>
            </a:endParaRPr>
          </a:p>
        </p:txBody>
      </p:sp>
      <p:pic>
        <p:nvPicPr>
          <p:cNvPr id="211" name="Google Shape;211;p8"/>
          <p:cNvPicPr preferRelativeResize="0"/>
          <p:nvPr/>
        </p:nvPicPr>
        <p:blipFill rotWithShape="1">
          <a:blip r:embed="rId3">
            <a:alphaModFix/>
          </a:blip>
          <a:srcRect t="12023" b="6729"/>
          <a:stretch/>
        </p:blipFill>
        <p:spPr>
          <a:xfrm>
            <a:off x="99675" y="106400"/>
            <a:ext cx="3198249" cy="3931301"/>
          </a:xfrm>
          <a:prstGeom prst="rect">
            <a:avLst/>
          </a:prstGeom>
          <a:noFill/>
          <a:ln>
            <a:noFill/>
          </a:ln>
        </p:spPr>
      </p:pic>
      <p:pic>
        <p:nvPicPr>
          <p:cNvPr id="213" name="Google Shape;213;p8"/>
          <p:cNvPicPr preferRelativeResize="0"/>
          <p:nvPr/>
        </p:nvPicPr>
        <p:blipFill rotWithShape="1">
          <a:blip r:embed="rId4">
            <a:alphaModFix/>
          </a:blip>
          <a:srcRect/>
          <a:stretch/>
        </p:blipFill>
        <p:spPr>
          <a:xfrm>
            <a:off x="-126023" y="3678901"/>
            <a:ext cx="4475255" cy="2517331"/>
          </a:xfrm>
          <a:prstGeom prst="rect">
            <a:avLst/>
          </a:prstGeom>
          <a:noFill/>
          <a:ln>
            <a:noFill/>
          </a:ln>
        </p:spPr>
      </p:pic>
      <p:grpSp>
        <p:nvGrpSpPr>
          <p:cNvPr id="2" name="Group 1">
            <a:extLst>
              <a:ext uri="{FF2B5EF4-FFF2-40B4-BE49-F238E27FC236}">
                <a16:creationId xmlns:a16="http://schemas.microsoft.com/office/drawing/2014/main" id="{49BD800F-5283-B3D8-8E24-A2ED86C3445A}"/>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058B9012-ED1C-C9D8-A7F6-FFDA2FF2240A}"/>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B9FF5C5D-0EBC-8384-6BAA-918C9D9B81E8}"/>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B2966199-274F-D85C-8189-FD32A224F05C}"/>
                    </a:ext>
                  </a:extLst>
                </p:cNvPr>
                <p:cNvPicPr preferRelativeResize="0"/>
                <p:nvPr/>
              </p:nvPicPr>
              <p:blipFill rotWithShape="1">
                <a:blip r:embed="rId5">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17C56B86-28C8-2D40-FA2D-EA29F6EADB08}"/>
                    </a:ext>
                  </a:extLst>
                </p:cNvPr>
                <p:cNvPicPr preferRelativeResize="0"/>
                <p:nvPr/>
              </p:nvPicPr>
              <p:blipFill rotWithShape="1">
                <a:blip r:embed="rId6">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7C542B96-2B7B-E686-E863-0F13E579F941}"/>
                    </a:ext>
                  </a:extLst>
                </p:cNvPr>
                <p:cNvPicPr preferRelativeResize="0"/>
                <p:nvPr/>
              </p:nvPicPr>
              <p:blipFill rotWithShape="1">
                <a:blip r:embed="rId7">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FEAF2067-D343-F9A7-E9A9-043F3B14AF14}"/>
                    </a:ext>
                  </a:extLst>
                </p:cNvPr>
                <p:cNvPicPr preferRelativeResize="0"/>
                <p:nvPr/>
              </p:nvPicPr>
              <p:blipFill rotWithShape="1">
                <a:blip r:embed="rId8">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6265DECB-636D-4271-AC13-745ACDB56029}"/>
                    </a:ext>
                  </a:extLst>
                </p:cNvPr>
                <p:cNvPicPr preferRelativeResize="0"/>
                <p:nvPr/>
              </p:nvPicPr>
              <p:blipFill rotWithShape="1">
                <a:blip r:embed="rId9">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B3A2782D-F4E0-93D3-4F98-A74E2DD7BC15}"/>
                    </a:ext>
                  </a:extLst>
                </p:cNvPr>
                <p:cNvPicPr preferRelativeResize="0"/>
                <p:nvPr/>
              </p:nvPicPr>
              <p:blipFill rotWithShape="1">
                <a:blip r:embed="rId10">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BE8C6DA3-791E-A88A-EDAF-E690B663C0FB}"/>
                    </a:ext>
                  </a:extLst>
                </p:cNvPr>
                <p:cNvPicPr preferRelativeResize="0"/>
                <p:nvPr/>
              </p:nvPicPr>
              <p:blipFill rotWithShape="1">
                <a:blip r:embed="rId11">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F057A12D-1983-881A-B012-89D3B126F31F}"/>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0E84D883-624D-D90A-6DB2-B458D254D23E}"/>
                </a:ext>
              </a:extLst>
            </p:cNvPr>
            <p:cNvPicPr preferRelativeResize="0"/>
            <p:nvPr/>
          </p:nvPicPr>
          <p:blipFill rotWithShape="1">
            <a:blip r:embed="rId12">
              <a:alphaModFix/>
            </a:blip>
            <a:srcRect/>
            <a:stretch/>
          </p:blipFill>
          <p:spPr>
            <a:xfrm>
              <a:off x="1983639" y="6304126"/>
              <a:ext cx="2203292" cy="508452"/>
            </a:xfrm>
            <a:prstGeom prst="rect">
              <a:avLst/>
            </a:prstGeom>
            <a:noFill/>
            <a:ln>
              <a:noFill/>
            </a:ln>
          </p:spPr>
        </p:pic>
      </p:grpSp>
    </p:spTree>
    <p:extLst>
      <p:ext uri="{BB962C8B-B14F-4D97-AF65-F5344CB8AC3E}">
        <p14:creationId xmlns:p14="http://schemas.microsoft.com/office/powerpoint/2010/main" val="2902479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9"/>
          <p:cNvPicPr preferRelativeResize="0"/>
          <p:nvPr/>
        </p:nvPicPr>
        <p:blipFill rotWithShape="1">
          <a:blip r:embed="rId3">
            <a:alphaModFix/>
          </a:blip>
          <a:srcRect l="52440" t="-1743" r="3070" b="8916"/>
          <a:stretch/>
        </p:blipFill>
        <p:spPr>
          <a:xfrm>
            <a:off x="5231897" y="82559"/>
            <a:ext cx="3729052" cy="5844361"/>
          </a:xfrm>
          <a:prstGeom prst="rect">
            <a:avLst/>
          </a:prstGeom>
          <a:noFill/>
          <a:ln>
            <a:noFill/>
          </a:ln>
        </p:spPr>
      </p:pic>
      <p:sp>
        <p:nvSpPr>
          <p:cNvPr id="219" name="Google Shape;219;p9"/>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9"/>
          <p:cNvSpPr txBox="1"/>
          <p:nvPr/>
        </p:nvSpPr>
        <p:spPr>
          <a:xfrm>
            <a:off x="176999" y="212434"/>
            <a:ext cx="4876500" cy="997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Хранят се</a:t>
            </a:r>
            <a:r>
              <a:rPr lang="en" sz="1600" b="0" i="0" u="none" strike="noStrike" cap="none">
                <a:solidFill>
                  <a:srgbClr val="000000"/>
                </a:solidFill>
                <a:latin typeface="Raleway"/>
                <a:ea typeface="Raleway"/>
                <a:cs typeface="Raleway"/>
                <a:sym typeface="Raleway"/>
              </a:rPr>
              <a:t> с предимно с </a:t>
            </a:r>
            <a:r>
              <a:rPr lang="en" sz="1600" b="0" i="0" u="none" strike="noStrike" cap="none">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трева</a:t>
            </a:r>
            <a:r>
              <a:rPr lang="en" sz="1600" b="0" i="0" u="none" strike="noStrike" cap="none">
                <a:solidFill>
                  <a:srgbClr val="000000"/>
                </a:solidFill>
                <a:latin typeface="Raleway"/>
                <a:ea typeface="Raleway"/>
                <a:cs typeface="Raleway"/>
                <a:sym typeface="Raleway"/>
              </a:rPr>
              <a:t>, семена и диви цветя. Случва се обаче да си хапнат насекоми, малки гущери, а и дори дребни птички. </a:t>
            </a:r>
            <a:endParaRPr sz="1200" b="0" i="0" u="none" strike="noStrike" cap="none">
              <a:solidFill>
                <a:srgbClr val="000000"/>
              </a:solidFill>
              <a:latin typeface="Raleway"/>
              <a:ea typeface="Raleway"/>
              <a:cs typeface="Raleway"/>
              <a:sym typeface="Raleway"/>
            </a:endParaRPr>
          </a:p>
        </p:txBody>
      </p:sp>
      <p:sp>
        <p:nvSpPr>
          <p:cNvPr id="232" name="Google Shape;232;p9"/>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pic>
        <p:nvPicPr>
          <p:cNvPr id="233" name="Google Shape;233;p9"/>
          <p:cNvPicPr preferRelativeResize="0"/>
          <p:nvPr/>
        </p:nvPicPr>
        <p:blipFill rotWithShape="1">
          <a:blip r:embed="rId4">
            <a:alphaModFix/>
          </a:blip>
          <a:srcRect/>
          <a:stretch/>
        </p:blipFill>
        <p:spPr>
          <a:xfrm>
            <a:off x="203000" y="1320069"/>
            <a:ext cx="4364250" cy="3192800"/>
          </a:xfrm>
          <a:prstGeom prst="rect">
            <a:avLst/>
          </a:prstGeom>
          <a:noFill/>
          <a:ln>
            <a:noFill/>
          </a:ln>
        </p:spPr>
      </p:pic>
      <p:pic>
        <p:nvPicPr>
          <p:cNvPr id="234" name="Google Shape;234;p9"/>
          <p:cNvPicPr preferRelativeResize="0"/>
          <p:nvPr/>
        </p:nvPicPr>
        <p:blipFill rotWithShape="1">
          <a:blip r:embed="rId5">
            <a:alphaModFix/>
          </a:blip>
          <a:srcRect/>
          <a:stretch/>
        </p:blipFill>
        <p:spPr>
          <a:xfrm>
            <a:off x="2224243" y="3531914"/>
            <a:ext cx="4261602" cy="2722546"/>
          </a:xfrm>
          <a:prstGeom prst="rect">
            <a:avLst/>
          </a:prstGeom>
          <a:noFill/>
          <a:ln>
            <a:noFill/>
          </a:ln>
        </p:spPr>
      </p:pic>
      <p:grpSp>
        <p:nvGrpSpPr>
          <p:cNvPr id="2" name="Group 1">
            <a:extLst>
              <a:ext uri="{FF2B5EF4-FFF2-40B4-BE49-F238E27FC236}">
                <a16:creationId xmlns:a16="http://schemas.microsoft.com/office/drawing/2014/main" id="{5B8399A7-4CF3-6C29-7DB9-886E4D696DDB}"/>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F9DC1F04-1844-C0D5-D1A7-3336102CE9E4}"/>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77E4380B-CEB6-4249-17D9-03A090313273}"/>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FCAA9AB4-5735-4881-F1CC-1C77E8A03477}"/>
                    </a:ext>
                  </a:extLst>
                </p:cNvPr>
                <p:cNvPicPr preferRelativeResize="0"/>
                <p:nvPr/>
              </p:nvPicPr>
              <p:blipFill rotWithShape="1">
                <a:blip r:embed="rId6">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E66B7047-AAD3-4C23-6DC7-7EC83B497F63}"/>
                    </a:ext>
                  </a:extLst>
                </p:cNvPr>
                <p:cNvPicPr preferRelativeResize="0"/>
                <p:nvPr/>
              </p:nvPicPr>
              <p:blipFill rotWithShape="1">
                <a:blip r:embed="rId7">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4BE6E55B-6132-C33F-B38B-B44C7E4329E8}"/>
                    </a:ext>
                  </a:extLst>
                </p:cNvPr>
                <p:cNvPicPr preferRelativeResize="0"/>
                <p:nvPr/>
              </p:nvPicPr>
              <p:blipFill rotWithShape="1">
                <a:blip r:embed="rId8">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D68C6234-724A-59C9-D599-A7EC9620FB8D}"/>
                    </a:ext>
                  </a:extLst>
                </p:cNvPr>
                <p:cNvPicPr preferRelativeResize="0"/>
                <p:nvPr/>
              </p:nvPicPr>
              <p:blipFill rotWithShape="1">
                <a:blip r:embed="rId9">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9DD1993B-F9AA-4BA5-E58E-64073D120283}"/>
                    </a:ext>
                  </a:extLst>
                </p:cNvPr>
                <p:cNvPicPr preferRelativeResize="0"/>
                <p:nvPr/>
              </p:nvPicPr>
              <p:blipFill rotWithShape="1">
                <a:blip r:embed="rId10">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F3DC08CF-1080-3265-293D-F166084A1D52}"/>
                    </a:ext>
                  </a:extLst>
                </p:cNvPr>
                <p:cNvPicPr preferRelativeResize="0"/>
                <p:nvPr/>
              </p:nvPicPr>
              <p:blipFill rotWithShape="1">
                <a:blip r:embed="rId11">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A026199F-69A4-59CF-9D46-54AACC568590}"/>
                    </a:ext>
                  </a:extLst>
                </p:cNvPr>
                <p:cNvPicPr preferRelativeResize="0"/>
                <p:nvPr/>
              </p:nvPicPr>
              <p:blipFill rotWithShape="1">
                <a:blip r:embed="rId12">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84A9149C-E4AC-6F56-3BEE-718C5CD21164}"/>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D84D7A93-17E8-1123-9B0B-D2A5168EDF46}"/>
                </a:ext>
              </a:extLst>
            </p:cNvPr>
            <p:cNvPicPr preferRelativeResize="0"/>
            <p:nvPr/>
          </p:nvPicPr>
          <p:blipFill rotWithShape="1">
            <a:blip r:embed="rId13">
              <a:alphaModFix/>
            </a:blip>
            <a:srcRect/>
            <a:stretch/>
          </p:blipFill>
          <p:spPr>
            <a:xfrm>
              <a:off x="1983639" y="6304126"/>
              <a:ext cx="2203292" cy="508452"/>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9"/>
          <p:cNvPicPr preferRelativeResize="0"/>
          <p:nvPr/>
        </p:nvPicPr>
        <p:blipFill rotWithShape="1">
          <a:blip r:embed="rId3">
            <a:alphaModFix/>
          </a:blip>
          <a:srcRect l="52440" t="-1743" r="3070" b="8916"/>
          <a:stretch/>
        </p:blipFill>
        <p:spPr>
          <a:xfrm>
            <a:off x="5231897" y="82559"/>
            <a:ext cx="3729052" cy="5844361"/>
          </a:xfrm>
          <a:prstGeom prst="rect">
            <a:avLst/>
          </a:prstGeom>
          <a:noFill/>
          <a:ln>
            <a:noFill/>
          </a:ln>
        </p:spPr>
      </p:pic>
      <p:sp>
        <p:nvSpPr>
          <p:cNvPr id="219" name="Google Shape;219;p9"/>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9"/>
          <p:cNvSpPr txBox="1"/>
          <p:nvPr/>
        </p:nvSpPr>
        <p:spPr>
          <a:xfrm>
            <a:off x="177096" y="442139"/>
            <a:ext cx="4876500" cy="2166717"/>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chemeClr val="dk1"/>
              </a:buClr>
              <a:buSzPts val="1100"/>
              <a:buFont typeface="Arial"/>
              <a:buNone/>
            </a:pP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След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като</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учителят</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запознае</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ученицити</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с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храната</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която</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ядат</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лалугерите</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може</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за 1-2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минути</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да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изиграят</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Ядеш</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ли,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ядеш</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ли..." за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лалугера</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a:t>
            </a:r>
          </a:p>
          <a:p>
            <a:pPr marL="0" marR="0" lvl="0" indent="0" algn="ctr" rtl="0">
              <a:lnSpc>
                <a:spcPct val="115000"/>
              </a:lnSpc>
              <a:spcBef>
                <a:spcPts val="0"/>
              </a:spcBef>
              <a:spcAft>
                <a:spcPts val="0"/>
              </a:spcAft>
              <a:buClr>
                <a:schemeClr val="dk1"/>
              </a:buClr>
              <a:buSzPts val="1100"/>
              <a:buFont typeface="Arial"/>
              <a:buNone/>
            </a:pP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Учителят</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казва</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трева</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семе,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пица</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бонбон</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насекомо</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С палец нагоре или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надолу</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учениците</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показват</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дали е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вярно</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или грешно.</a:t>
            </a:r>
            <a:endParaRPr sz="1200" b="0" i="0" u="none" strike="noStrike" cap="none" dirty="0">
              <a:solidFill>
                <a:srgbClr val="000000"/>
              </a:solidFill>
              <a:latin typeface="Raleway"/>
              <a:ea typeface="Raleway"/>
              <a:cs typeface="Raleway"/>
              <a:sym typeface="Raleway"/>
            </a:endParaRPr>
          </a:p>
        </p:txBody>
      </p:sp>
      <p:sp>
        <p:nvSpPr>
          <p:cNvPr id="232" name="Google Shape;232;p9"/>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pic>
        <p:nvPicPr>
          <p:cNvPr id="233" name="Google Shape;233;p9"/>
          <p:cNvPicPr preferRelativeResize="0"/>
          <p:nvPr/>
        </p:nvPicPr>
        <p:blipFill rotWithShape="1">
          <a:blip r:embed="rId4">
            <a:alphaModFix/>
          </a:blip>
          <a:srcRect/>
          <a:stretch/>
        </p:blipFill>
        <p:spPr>
          <a:xfrm>
            <a:off x="431449" y="2704449"/>
            <a:ext cx="4364250" cy="3192800"/>
          </a:xfrm>
          <a:prstGeom prst="rect">
            <a:avLst/>
          </a:prstGeom>
          <a:noFill/>
          <a:ln>
            <a:noFill/>
          </a:ln>
        </p:spPr>
      </p:pic>
      <p:grpSp>
        <p:nvGrpSpPr>
          <p:cNvPr id="2" name="Group 1">
            <a:extLst>
              <a:ext uri="{FF2B5EF4-FFF2-40B4-BE49-F238E27FC236}">
                <a16:creationId xmlns:a16="http://schemas.microsoft.com/office/drawing/2014/main" id="{F63D8EF7-E911-4448-738D-B60F7EF118AA}"/>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6A56AD1A-5338-6D52-F4B0-C5D494B50504}"/>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73CBC5B6-A965-01F5-C194-CA1ED996D4A4}"/>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C7497C65-6F92-4D01-17DA-F16AAAC16B71}"/>
                    </a:ext>
                  </a:extLst>
                </p:cNvPr>
                <p:cNvPicPr preferRelativeResize="0"/>
                <p:nvPr/>
              </p:nvPicPr>
              <p:blipFill rotWithShape="1">
                <a:blip r:embed="rId5">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930BE761-AF39-FA80-2878-4C02D0DAC202}"/>
                    </a:ext>
                  </a:extLst>
                </p:cNvPr>
                <p:cNvPicPr preferRelativeResize="0"/>
                <p:nvPr/>
              </p:nvPicPr>
              <p:blipFill rotWithShape="1">
                <a:blip r:embed="rId6">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0B72133E-3EC2-D586-4F71-763398068E8E}"/>
                    </a:ext>
                  </a:extLst>
                </p:cNvPr>
                <p:cNvPicPr preferRelativeResize="0"/>
                <p:nvPr/>
              </p:nvPicPr>
              <p:blipFill rotWithShape="1">
                <a:blip r:embed="rId7">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DF062DE9-B468-44EB-DE5C-68E62ED52DC8}"/>
                    </a:ext>
                  </a:extLst>
                </p:cNvPr>
                <p:cNvPicPr preferRelativeResize="0"/>
                <p:nvPr/>
              </p:nvPicPr>
              <p:blipFill rotWithShape="1">
                <a:blip r:embed="rId8">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553BDB77-48A0-26CA-2E7B-7AA89AF227EE}"/>
                    </a:ext>
                  </a:extLst>
                </p:cNvPr>
                <p:cNvPicPr preferRelativeResize="0"/>
                <p:nvPr/>
              </p:nvPicPr>
              <p:blipFill rotWithShape="1">
                <a:blip r:embed="rId9">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B76AF1F2-C02D-133C-F92A-76429DB0597D}"/>
                    </a:ext>
                  </a:extLst>
                </p:cNvPr>
                <p:cNvPicPr preferRelativeResize="0"/>
                <p:nvPr/>
              </p:nvPicPr>
              <p:blipFill rotWithShape="1">
                <a:blip r:embed="rId10">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B7705E92-3BA9-C1DC-84B4-2CCB762E152C}"/>
                    </a:ext>
                  </a:extLst>
                </p:cNvPr>
                <p:cNvPicPr preferRelativeResize="0"/>
                <p:nvPr/>
              </p:nvPicPr>
              <p:blipFill rotWithShape="1">
                <a:blip r:embed="rId11">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BCAA84B4-3A36-FEB3-E671-93922BB40ECB}"/>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3D59F4B2-CB38-1680-98E7-F25572C01DAC}"/>
                </a:ext>
              </a:extLst>
            </p:cNvPr>
            <p:cNvPicPr preferRelativeResize="0"/>
            <p:nvPr/>
          </p:nvPicPr>
          <p:blipFill rotWithShape="1">
            <a:blip r:embed="rId12">
              <a:alphaModFix/>
            </a:blip>
            <a:srcRect/>
            <a:stretch/>
          </p:blipFill>
          <p:spPr>
            <a:xfrm>
              <a:off x="1983639" y="6304126"/>
              <a:ext cx="2203292" cy="508452"/>
            </a:xfrm>
            <a:prstGeom prst="rect">
              <a:avLst/>
            </a:prstGeom>
            <a:noFill/>
            <a:ln>
              <a:noFill/>
            </a:ln>
          </p:spPr>
        </p:pic>
      </p:grpSp>
    </p:spTree>
    <p:extLst>
      <p:ext uri="{BB962C8B-B14F-4D97-AF65-F5344CB8AC3E}">
        <p14:creationId xmlns:p14="http://schemas.microsoft.com/office/powerpoint/2010/main" val="4263447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5"/>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 name="Google Shape;251;p35"/>
          <p:cNvSpPr txBox="1"/>
          <p:nvPr/>
        </p:nvSpPr>
        <p:spPr>
          <a:xfrm>
            <a:off x="682864" y="246041"/>
            <a:ext cx="7567800" cy="997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rPr>
              <a:t>Уникалното за лалугерите е, че те не пият вода!</a:t>
            </a:r>
            <a:endParaRPr/>
          </a:p>
          <a:p>
            <a:pPr marL="0" marR="0" lvl="0" indent="0" algn="ctr"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rPr>
              <a:t>Нямат нужда от вода, доставят си необходимото количество течности само от тревите, с които се хранят.</a:t>
            </a:r>
            <a:endParaRPr sz="1200" b="0" i="0" u="none" strike="noStrike" cap="none">
              <a:solidFill>
                <a:srgbClr val="000000"/>
              </a:solidFill>
              <a:latin typeface="Raleway"/>
              <a:ea typeface="Raleway"/>
              <a:cs typeface="Raleway"/>
              <a:sym typeface="Raleway"/>
            </a:endParaRPr>
          </a:p>
        </p:txBody>
      </p:sp>
      <p:sp>
        <p:nvSpPr>
          <p:cNvPr id="252" name="Google Shape;252;p35"/>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pic>
        <p:nvPicPr>
          <p:cNvPr id="253" name="Google Shape;253;p35"/>
          <p:cNvPicPr preferRelativeResize="0"/>
          <p:nvPr/>
        </p:nvPicPr>
        <p:blipFill rotWithShape="1">
          <a:blip r:embed="rId3">
            <a:alphaModFix/>
          </a:blip>
          <a:srcRect b="4575"/>
          <a:stretch/>
        </p:blipFill>
        <p:spPr>
          <a:xfrm>
            <a:off x="682864" y="1439731"/>
            <a:ext cx="7567679" cy="4808813"/>
          </a:xfrm>
          <a:prstGeom prst="rect">
            <a:avLst/>
          </a:prstGeom>
          <a:noFill/>
          <a:ln>
            <a:noFill/>
          </a:ln>
        </p:spPr>
      </p:pic>
      <p:grpSp>
        <p:nvGrpSpPr>
          <p:cNvPr id="2" name="Group 1">
            <a:extLst>
              <a:ext uri="{FF2B5EF4-FFF2-40B4-BE49-F238E27FC236}">
                <a16:creationId xmlns:a16="http://schemas.microsoft.com/office/drawing/2014/main" id="{25A1B8BD-A2C4-7F06-E84D-EBD62F2A88B0}"/>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F6295181-8B69-463A-0AB0-4A45A5D6AFCE}"/>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9C75487D-AF7D-B59B-0608-0F64302448EA}"/>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DC331E22-3A85-5CC9-CC7B-5BFB79741C1D}"/>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1AAA57A5-020B-CF42-E20A-5B0E0AF992DB}"/>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0EAA4E77-D595-8821-DFCE-EEEBA5B80DDE}"/>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95608085-514E-D56D-E4D3-8DD67310FD56}"/>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E0843578-38BA-B236-36A0-7EF5D1C1C1C7}"/>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42585EBA-E5EF-A648-9F0C-8C3205AA4C31}"/>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4E5B0594-B668-A15A-D69D-78BFC7CCC67F}"/>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750E648D-B450-7D66-E977-7B54FE30CBF6}"/>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A7A7E050-C5AE-762F-3334-5D9472B0B03D}"/>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10"/>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 name="Google Shape;270;p10"/>
          <p:cNvSpPr txBox="1"/>
          <p:nvPr/>
        </p:nvSpPr>
        <p:spPr>
          <a:xfrm>
            <a:off x="6419654" y="561675"/>
            <a:ext cx="2576857" cy="216671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След закуската идва време за сутрешния тоалет</a:t>
            </a:r>
            <a:r>
              <a:rPr lang="en" sz="1600" b="0" i="0" u="none" strike="noStrike" cap="none" dirty="0">
                <a:solidFill>
                  <a:srgbClr val="000000"/>
                </a:solidFill>
                <a:latin typeface="Raleway"/>
                <a:ea typeface="Raleway"/>
                <a:cs typeface="Raleway"/>
                <a:sym typeface="Raleway"/>
              </a:rPr>
              <a:t>. Лалугерите се грижат много за козината си и прекарват доста време в почистването си. </a:t>
            </a:r>
            <a:endParaRPr sz="1200" b="0" i="0" u="none" strike="noStrike" cap="none" dirty="0">
              <a:solidFill>
                <a:srgbClr val="000000"/>
              </a:solidFill>
              <a:latin typeface="Raleway"/>
              <a:ea typeface="Raleway"/>
              <a:cs typeface="Raleway"/>
              <a:sym typeface="Raleway"/>
            </a:endParaRPr>
          </a:p>
        </p:txBody>
      </p:sp>
      <p:sp>
        <p:nvSpPr>
          <p:cNvPr id="271" name="Google Shape;271;p10"/>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 Canva</a:t>
            </a:r>
            <a:endParaRPr sz="700" b="0" i="0" u="none" strike="noStrike" cap="none">
              <a:solidFill>
                <a:srgbClr val="000000"/>
              </a:solidFill>
              <a:latin typeface="Raleway"/>
              <a:ea typeface="Raleway"/>
              <a:cs typeface="Raleway"/>
              <a:sym typeface="Raleway"/>
            </a:endParaRPr>
          </a:p>
        </p:txBody>
      </p:sp>
      <p:pic>
        <p:nvPicPr>
          <p:cNvPr id="272" name="Google Shape;272;p10"/>
          <p:cNvPicPr preferRelativeResize="0"/>
          <p:nvPr/>
        </p:nvPicPr>
        <p:blipFill rotWithShape="1">
          <a:blip r:embed="rId3">
            <a:alphaModFix/>
          </a:blip>
          <a:srcRect l="10224" r="10402" b="39376"/>
          <a:stretch/>
        </p:blipFill>
        <p:spPr>
          <a:xfrm>
            <a:off x="147489" y="136218"/>
            <a:ext cx="6042581" cy="2596017"/>
          </a:xfrm>
          <a:prstGeom prst="rect">
            <a:avLst/>
          </a:prstGeom>
          <a:noFill/>
          <a:ln>
            <a:noFill/>
          </a:ln>
        </p:spPr>
      </p:pic>
      <p:pic>
        <p:nvPicPr>
          <p:cNvPr id="273" name="Google Shape;273;p10"/>
          <p:cNvPicPr preferRelativeResize="0"/>
          <p:nvPr/>
        </p:nvPicPr>
        <p:blipFill rotWithShape="1">
          <a:blip r:embed="rId4">
            <a:alphaModFix/>
          </a:blip>
          <a:srcRect/>
          <a:stretch/>
        </p:blipFill>
        <p:spPr>
          <a:xfrm>
            <a:off x="142150" y="2858067"/>
            <a:ext cx="6019488" cy="3385962"/>
          </a:xfrm>
          <a:prstGeom prst="rect">
            <a:avLst/>
          </a:prstGeom>
          <a:noFill/>
          <a:ln>
            <a:noFill/>
          </a:ln>
        </p:spPr>
      </p:pic>
      <p:sp>
        <p:nvSpPr>
          <p:cNvPr id="2" name="Google Shape;270;p10">
            <a:extLst>
              <a:ext uri="{FF2B5EF4-FFF2-40B4-BE49-F238E27FC236}">
                <a16:creationId xmlns:a16="http://schemas.microsoft.com/office/drawing/2014/main" id="{498E44E2-CBC0-BB32-AB34-584A4A0DEEA3}"/>
              </a:ext>
            </a:extLst>
          </p:cNvPr>
          <p:cNvSpPr txBox="1"/>
          <p:nvPr/>
        </p:nvSpPr>
        <p:spPr>
          <a:xfrm>
            <a:off x="5876845" y="3294817"/>
            <a:ext cx="2808324" cy="2449871"/>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ru-RU" sz="1600" b="1"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Дейност</a:t>
            </a:r>
            <a:r>
              <a:rPr lang="ru-RU" sz="1600" b="1"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a:t>
            </a:r>
            <a:r>
              <a:rPr lang="ru-RU" sz="1600" b="1"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към</a:t>
            </a:r>
            <a:r>
              <a:rPr lang="ru-RU" sz="1600" b="1"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слайда: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Нека</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всеки</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погали</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козината</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си“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като</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лалугер</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(с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ръце</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по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косата</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ръцете</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a:t>
            </a:r>
          </a:p>
          <a:p>
            <a:pPr marL="0" marR="0" lvl="0" indent="0" algn="l" rtl="0">
              <a:lnSpc>
                <a:spcPct val="115000"/>
              </a:lnSpc>
              <a:spcBef>
                <a:spcPts val="0"/>
              </a:spcBef>
              <a:spcAft>
                <a:spcPts val="0"/>
              </a:spcAft>
              <a:buClr>
                <a:schemeClr val="dk1"/>
              </a:buClr>
              <a:buSzPts val="1100"/>
              <a:buFont typeface="Arial"/>
              <a:buNone/>
            </a:pP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Сега</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скачайте на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място</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за 10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секунди</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като</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лалугери</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които</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 си </a:t>
            </a:r>
            <a:r>
              <a:rPr lang="ru-RU" sz="1600" b="0" i="0" u="none" strike="noStrike" cap="none" dirty="0" err="1">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играят</a:t>
            </a:r>
            <a:r>
              <a:rPr lang="ru-RU"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a:t>
            </a:r>
            <a:endParaRPr sz="1200" b="0" i="0" u="none" strike="noStrike" cap="none" dirty="0">
              <a:solidFill>
                <a:srgbClr val="000000"/>
              </a:solidFill>
              <a:latin typeface="Raleway"/>
              <a:ea typeface="Raleway"/>
              <a:cs typeface="Raleway"/>
              <a:sym typeface="Raleway"/>
            </a:endParaRPr>
          </a:p>
        </p:txBody>
      </p:sp>
      <p:grpSp>
        <p:nvGrpSpPr>
          <p:cNvPr id="3" name="Group 2">
            <a:extLst>
              <a:ext uri="{FF2B5EF4-FFF2-40B4-BE49-F238E27FC236}">
                <a16:creationId xmlns:a16="http://schemas.microsoft.com/office/drawing/2014/main" id="{87F3D2A6-053F-5721-7DB1-8573287E24B2}"/>
              </a:ext>
            </a:extLst>
          </p:cNvPr>
          <p:cNvGrpSpPr/>
          <p:nvPr/>
        </p:nvGrpSpPr>
        <p:grpSpPr>
          <a:xfrm>
            <a:off x="1983639" y="6263454"/>
            <a:ext cx="6991658" cy="549124"/>
            <a:chOff x="1983639" y="6263454"/>
            <a:chExt cx="6991658" cy="549124"/>
          </a:xfrm>
        </p:grpSpPr>
        <p:grpSp>
          <p:nvGrpSpPr>
            <p:cNvPr id="4" name="Google Shape;81;p2">
              <a:extLst>
                <a:ext uri="{FF2B5EF4-FFF2-40B4-BE49-F238E27FC236}">
                  <a16:creationId xmlns:a16="http://schemas.microsoft.com/office/drawing/2014/main" id="{6F64DB2B-3C72-668A-5C1B-D3E59582B3F7}"/>
                </a:ext>
              </a:extLst>
            </p:cNvPr>
            <p:cNvGrpSpPr/>
            <p:nvPr/>
          </p:nvGrpSpPr>
          <p:grpSpPr>
            <a:xfrm>
              <a:off x="1983639" y="6263454"/>
              <a:ext cx="6991658" cy="452903"/>
              <a:chOff x="1546225" y="6298706"/>
              <a:chExt cx="6991658" cy="452903"/>
            </a:xfrm>
          </p:grpSpPr>
          <p:grpSp>
            <p:nvGrpSpPr>
              <p:cNvPr id="6" name="Google Shape;82;p2">
                <a:extLst>
                  <a:ext uri="{FF2B5EF4-FFF2-40B4-BE49-F238E27FC236}">
                    <a16:creationId xmlns:a16="http://schemas.microsoft.com/office/drawing/2014/main" id="{41D1A6AC-5B45-4A9D-1194-5B6AAC31585E}"/>
                  </a:ext>
                </a:extLst>
              </p:cNvPr>
              <p:cNvGrpSpPr/>
              <p:nvPr/>
            </p:nvGrpSpPr>
            <p:grpSpPr>
              <a:xfrm>
                <a:off x="3856358" y="6371056"/>
                <a:ext cx="4624885" cy="380553"/>
                <a:chOff x="1393050" y="6187487"/>
                <a:chExt cx="6856761" cy="564200"/>
              </a:xfrm>
            </p:grpSpPr>
            <p:pic>
              <p:nvPicPr>
                <p:cNvPr id="8" name="Google Shape;83;p2">
                  <a:extLst>
                    <a:ext uri="{FF2B5EF4-FFF2-40B4-BE49-F238E27FC236}">
                      <a16:creationId xmlns:a16="http://schemas.microsoft.com/office/drawing/2014/main" id="{E7390B5E-C459-C360-A243-8961E8292CBB}"/>
                    </a:ext>
                  </a:extLst>
                </p:cNvPr>
                <p:cNvPicPr preferRelativeResize="0"/>
                <p:nvPr/>
              </p:nvPicPr>
              <p:blipFill rotWithShape="1">
                <a:blip r:embed="rId5">
                  <a:alphaModFix/>
                </a:blip>
                <a:srcRect/>
                <a:stretch/>
              </p:blipFill>
              <p:spPr>
                <a:xfrm>
                  <a:off x="1393050" y="6187487"/>
                  <a:ext cx="869152" cy="564200"/>
                </a:xfrm>
                <a:prstGeom prst="rect">
                  <a:avLst/>
                </a:prstGeom>
                <a:noFill/>
                <a:ln>
                  <a:noFill/>
                </a:ln>
              </p:spPr>
            </p:pic>
            <p:pic>
              <p:nvPicPr>
                <p:cNvPr id="9" name="Google Shape;84;p2">
                  <a:extLst>
                    <a:ext uri="{FF2B5EF4-FFF2-40B4-BE49-F238E27FC236}">
                      <a16:creationId xmlns:a16="http://schemas.microsoft.com/office/drawing/2014/main" id="{B34C85D4-43C7-398C-5121-7E085A017EAC}"/>
                    </a:ext>
                  </a:extLst>
                </p:cNvPr>
                <p:cNvPicPr preferRelativeResize="0"/>
                <p:nvPr/>
              </p:nvPicPr>
              <p:blipFill rotWithShape="1">
                <a:blip r:embed="rId6">
                  <a:alphaModFix/>
                </a:blip>
                <a:srcRect/>
                <a:stretch/>
              </p:blipFill>
              <p:spPr>
                <a:xfrm>
                  <a:off x="2297936" y="6218417"/>
                  <a:ext cx="537745" cy="502328"/>
                </a:xfrm>
                <a:prstGeom prst="rect">
                  <a:avLst/>
                </a:prstGeom>
                <a:noFill/>
                <a:ln>
                  <a:noFill/>
                </a:ln>
              </p:spPr>
            </p:pic>
            <p:pic>
              <p:nvPicPr>
                <p:cNvPr id="10" name="Google Shape;85;p2">
                  <a:extLst>
                    <a:ext uri="{FF2B5EF4-FFF2-40B4-BE49-F238E27FC236}">
                      <a16:creationId xmlns:a16="http://schemas.microsoft.com/office/drawing/2014/main" id="{05AEA3E1-65B1-3451-24FD-EC84130B2988}"/>
                    </a:ext>
                  </a:extLst>
                </p:cNvPr>
                <p:cNvPicPr preferRelativeResize="0"/>
                <p:nvPr/>
              </p:nvPicPr>
              <p:blipFill rotWithShape="1">
                <a:blip r:embed="rId7">
                  <a:alphaModFix/>
                </a:blip>
                <a:srcRect/>
                <a:stretch/>
              </p:blipFill>
              <p:spPr>
                <a:xfrm>
                  <a:off x="2902536" y="6265602"/>
                  <a:ext cx="750135" cy="407957"/>
                </a:xfrm>
                <a:prstGeom prst="rect">
                  <a:avLst/>
                </a:prstGeom>
                <a:noFill/>
                <a:ln>
                  <a:noFill/>
                </a:ln>
              </p:spPr>
            </p:pic>
            <p:pic>
              <p:nvPicPr>
                <p:cNvPr id="11" name="Google Shape;86;p2">
                  <a:extLst>
                    <a:ext uri="{FF2B5EF4-FFF2-40B4-BE49-F238E27FC236}">
                      <a16:creationId xmlns:a16="http://schemas.microsoft.com/office/drawing/2014/main" id="{D3AF19F8-11E5-5EEF-BC87-203157E0FD29}"/>
                    </a:ext>
                  </a:extLst>
                </p:cNvPr>
                <p:cNvPicPr preferRelativeResize="0"/>
                <p:nvPr/>
              </p:nvPicPr>
              <p:blipFill rotWithShape="1">
                <a:blip r:embed="rId8">
                  <a:alphaModFix/>
                </a:blip>
                <a:srcRect/>
                <a:stretch/>
              </p:blipFill>
              <p:spPr>
                <a:xfrm>
                  <a:off x="3751749" y="6265612"/>
                  <a:ext cx="537754" cy="400160"/>
                </a:xfrm>
                <a:prstGeom prst="rect">
                  <a:avLst/>
                </a:prstGeom>
                <a:noFill/>
                <a:ln>
                  <a:noFill/>
                </a:ln>
              </p:spPr>
            </p:pic>
            <p:pic>
              <p:nvPicPr>
                <p:cNvPr id="12" name="Google Shape;87;p2">
                  <a:extLst>
                    <a:ext uri="{FF2B5EF4-FFF2-40B4-BE49-F238E27FC236}">
                      <a16:creationId xmlns:a16="http://schemas.microsoft.com/office/drawing/2014/main" id="{BA933117-226F-FF3C-65FA-237023994796}"/>
                    </a:ext>
                  </a:extLst>
                </p:cNvPr>
                <p:cNvPicPr preferRelativeResize="0"/>
                <p:nvPr/>
              </p:nvPicPr>
              <p:blipFill rotWithShape="1">
                <a:blip r:embed="rId9">
                  <a:alphaModFix/>
                </a:blip>
                <a:srcRect l="16191" t="37772" r="14641" b="39894"/>
                <a:stretch/>
              </p:blipFill>
              <p:spPr>
                <a:xfrm>
                  <a:off x="4388583" y="6265612"/>
                  <a:ext cx="1263540" cy="407953"/>
                </a:xfrm>
                <a:prstGeom prst="rect">
                  <a:avLst/>
                </a:prstGeom>
                <a:noFill/>
                <a:ln>
                  <a:noFill/>
                </a:ln>
              </p:spPr>
            </p:pic>
            <p:pic>
              <p:nvPicPr>
                <p:cNvPr id="13" name="Google Shape;88;p2">
                  <a:extLst>
                    <a:ext uri="{FF2B5EF4-FFF2-40B4-BE49-F238E27FC236}">
                      <a16:creationId xmlns:a16="http://schemas.microsoft.com/office/drawing/2014/main" id="{2676BE02-2934-0763-2098-2DED7B4F7F94}"/>
                    </a:ext>
                  </a:extLst>
                </p:cNvPr>
                <p:cNvPicPr preferRelativeResize="0"/>
                <p:nvPr/>
              </p:nvPicPr>
              <p:blipFill rotWithShape="1">
                <a:blip r:embed="rId10">
                  <a:alphaModFix/>
                </a:blip>
                <a:srcRect/>
                <a:stretch/>
              </p:blipFill>
              <p:spPr>
                <a:xfrm>
                  <a:off x="5751208" y="6265613"/>
                  <a:ext cx="843690" cy="389960"/>
                </a:xfrm>
                <a:prstGeom prst="rect">
                  <a:avLst/>
                </a:prstGeom>
                <a:noFill/>
                <a:ln>
                  <a:noFill/>
                </a:ln>
              </p:spPr>
            </p:pic>
            <p:pic>
              <p:nvPicPr>
                <p:cNvPr id="14" name="Google Shape;89;p2">
                  <a:extLst>
                    <a:ext uri="{FF2B5EF4-FFF2-40B4-BE49-F238E27FC236}">
                      <a16:creationId xmlns:a16="http://schemas.microsoft.com/office/drawing/2014/main" id="{6A8B7D25-4DD6-9520-AB03-072AC484665A}"/>
                    </a:ext>
                  </a:extLst>
                </p:cNvPr>
                <p:cNvPicPr preferRelativeResize="0"/>
                <p:nvPr/>
              </p:nvPicPr>
              <p:blipFill rotWithShape="1">
                <a:blip r:embed="rId11">
                  <a:alphaModFix/>
                </a:blip>
                <a:srcRect/>
                <a:stretch/>
              </p:blipFill>
              <p:spPr>
                <a:xfrm>
                  <a:off x="6693981" y="6256607"/>
                  <a:ext cx="1555830" cy="407950"/>
                </a:xfrm>
                <a:prstGeom prst="rect">
                  <a:avLst/>
                </a:prstGeom>
                <a:noFill/>
                <a:ln>
                  <a:noFill/>
                </a:ln>
              </p:spPr>
            </p:pic>
          </p:grpSp>
          <p:cxnSp>
            <p:nvCxnSpPr>
              <p:cNvPr id="7" name="Google Shape;90;p2">
                <a:extLst>
                  <a:ext uri="{FF2B5EF4-FFF2-40B4-BE49-F238E27FC236}">
                    <a16:creationId xmlns:a16="http://schemas.microsoft.com/office/drawing/2014/main" id="{D2E6B296-D00F-45A0-7760-1F0B2E0E35C2}"/>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5" name="Google Shape;95;p2">
              <a:extLst>
                <a:ext uri="{FF2B5EF4-FFF2-40B4-BE49-F238E27FC236}">
                  <a16:creationId xmlns:a16="http://schemas.microsoft.com/office/drawing/2014/main" id="{21332E29-E385-ADAA-AAC6-240C75CFB1F7}"/>
                </a:ext>
              </a:extLst>
            </p:cNvPr>
            <p:cNvPicPr preferRelativeResize="0"/>
            <p:nvPr/>
          </p:nvPicPr>
          <p:blipFill rotWithShape="1">
            <a:blip r:embed="rId12">
              <a:alphaModFix/>
            </a:blip>
            <a:srcRect/>
            <a:stretch/>
          </p:blipFill>
          <p:spPr>
            <a:xfrm>
              <a:off x="1983639" y="6304126"/>
              <a:ext cx="2203292" cy="508452"/>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11"/>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 name="Google Shape;290;p11"/>
          <p:cNvSpPr txBox="1"/>
          <p:nvPr/>
        </p:nvSpPr>
        <p:spPr>
          <a:xfrm>
            <a:off x="0" y="5247075"/>
            <a:ext cx="9144000" cy="7143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rPr>
              <a:t>През целия ден, когато лалугерите се хранят, почистват козината си и си </a:t>
            </a:r>
            <a:endParaRPr sz="1400" b="0" i="0" u="none" strike="noStrike" cap="none">
              <a:solidFill>
                <a:srgbClr val="000000"/>
              </a:solidFill>
              <a:latin typeface="Arial"/>
              <a:ea typeface="Arial"/>
              <a:cs typeface="Arial"/>
              <a:sym typeface="Arial"/>
            </a:endParaRPr>
          </a:p>
          <a:p>
            <a:pPr marL="0" marR="0" lvl="0" indent="0" algn="ctr"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rPr>
              <a:t>играят навън, винаги трябва да внимават за хищници - на полето и в небето.</a:t>
            </a:r>
            <a:endParaRPr sz="1200" b="0" i="0" u="none" strike="noStrike" cap="none">
              <a:solidFill>
                <a:srgbClr val="000000"/>
              </a:solidFill>
              <a:latin typeface="Raleway"/>
              <a:ea typeface="Raleway"/>
              <a:cs typeface="Raleway"/>
              <a:sym typeface="Raleway"/>
            </a:endParaRPr>
          </a:p>
        </p:txBody>
      </p:sp>
      <p:sp>
        <p:nvSpPr>
          <p:cNvPr id="291" name="Google Shape;291;p11"/>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pic>
        <p:nvPicPr>
          <p:cNvPr id="292" name="Google Shape;292;p11"/>
          <p:cNvPicPr preferRelativeResize="0"/>
          <p:nvPr/>
        </p:nvPicPr>
        <p:blipFill rotWithShape="1">
          <a:blip r:embed="rId3">
            <a:alphaModFix/>
          </a:blip>
          <a:srcRect/>
          <a:stretch/>
        </p:blipFill>
        <p:spPr>
          <a:xfrm>
            <a:off x="131406" y="2136328"/>
            <a:ext cx="5354701" cy="3013925"/>
          </a:xfrm>
          <a:prstGeom prst="rect">
            <a:avLst/>
          </a:prstGeom>
          <a:noFill/>
          <a:ln>
            <a:noFill/>
          </a:ln>
        </p:spPr>
      </p:pic>
      <p:pic>
        <p:nvPicPr>
          <p:cNvPr id="293" name="Google Shape;293;p11"/>
          <p:cNvPicPr preferRelativeResize="0"/>
          <p:nvPr/>
        </p:nvPicPr>
        <p:blipFill rotWithShape="1">
          <a:blip r:embed="rId4">
            <a:alphaModFix/>
          </a:blip>
          <a:srcRect/>
          <a:stretch/>
        </p:blipFill>
        <p:spPr>
          <a:xfrm>
            <a:off x="2808757" y="127261"/>
            <a:ext cx="8969036" cy="5045083"/>
          </a:xfrm>
          <a:prstGeom prst="rect">
            <a:avLst/>
          </a:prstGeom>
          <a:noFill/>
          <a:ln>
            <a:noFill/>
          </a:ln>
        </p:spPr>
      </p:pic>
      <p:pic>
        <p:nvPicPr>
          <p:cNvPr id="294" name="Google Shape;294;p11"/>
          <p:cNvPicPr preferRelativeResize="0"/>
          <p:nvPr/>
        </p:nvPicPr>
        <p:blipFill rotWithShape="1">
          <a:blip r:embed="rId5">
            <a:alphaModFix/>
          </a:blip>
          <a:srcRect l="12669" t="21500" b="27500"/>
          <a:stretch/>
        </p:blipFill>
        <p:spPr>
          <a:xfrm>
            <a:off x="131406" y="140732"/>
            <a:ext cx="5907198" cy="1940525"/>
          </a:xfrm>
          <a:prstGeom prst="rect">
            <a:avLst/>
          </a:prstGeom>
          <a:noFill/>
          <a:ln>
            <a:noFill/>
          </a:ln>
        </p:spPr>
      </p:pic>
      <p:grpSp>
        <p:nvGrpSpPr>
          <p:cNvPr id="2" name="Group 1">
            <a:extLst>
              <a:ext uri="{FF2B5EF4-FFF2-40B4-BE49-F238E27FC236}">
                <a16:creationId xmlns:a16="http://schemas.microsoft.com/office/drawing/2014/main" id="{59D236D7-1E6E-2103-762A-F3902AF63BE1}"/>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4D615909-6552-BD17-D273-41A76FE34BE8}"/>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5772E9DC-6874-13E7-13CD-3906288FE047}"/>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82AB49BC-8759-0C13-3C59-095173DB9F19}"/>
                    </a:ext>
                  </a:extLst>
                </p:cNvPr>
                <p:cNvPicPr preferRelativeResize="0"/>
                <p:nvPr/>
              </p:nvPicPr>
              <p:blipFill rotWithShape="1">
                <a:blip r:embed="rId6">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CF16504B-6CEC-6D28-025B-938D4E8D9015}"/>
                    </a:ext>
                  </a:extLst>
                </p:cNvPr>
                <p:cNvPicPr preferRelativeResize="0"/>
                <p:nvPr/>
              </p:nvPicPr>
              <p:blipFill rotWithShape="1">
                <a:blip r:embed="rId7">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05913743-DE3A-6771-86B2-F1EE2E87A722}"/>
                    </a:ext>
                  </a:extLst>
                </p:cNvPr>
                <p:cNvPicPr preferRelativeResize="0"/>
                <p:nvPr/>
              </p:nvPicPr>
              <p:blipFill rotWithShape="1">
                <a:blip r:embed="rId8">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E51098C3-E725-03BA-C95F-287253B1358C}"/>
                    </a:ext>
                  </a:extLst>
                </p:cNvPr>
                <p:cNvPicPr preferRelativeResize="0"/>
                <p:nvPr/>
              </p:nvPicPr>
              <p:blipFill rotWithShape="1">
                <a:blip r:embed="rId9">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0BE1AF57-ABCD-C1AD-B8CC-8795B61F68EA}"/>
                    </a:ext>
                  </a:extLst>
                </p:cNvPr>
                <p:cNvPicPr preferRelativeResize="0"/>
                <p:nvPr/>
              </p:nvPicPr>
              <p:blipFill rotWithShape="1">
                <a:blip r:embed="rId10">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E556CD8D-C60A-443F-152E-28160ED436D7}"/>
                    </a:ext>
                  </a:extLst>
                </p:cNvPr>
                <p:cNvPicPr preferRelativeResize="0"/>
                <p:nvPr/>
              </p:nvPicPr>
              <p:blipFill rotWithShape="1">
                <a:blip r:embed="rId11">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D4BE3B97-D9B0-2A03-0BA4-E40EF10B336B}"/>
                    </a:ext>
                  </a:extLst>
                </p:cNvPr>
                <p:cNvPicPr preferRelativeResize="0"/>
                <p:nvPr/>
              </p:nvPicPr>
              <p:blipFill rotWithShape="1">
                <a:blip r:embed="rId12">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637E2B02-431A-9D52-E729-9EF6FAA6305B}"/>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1FB33054-3A3C-CBFD-1E31-78868BF10D85}"/>
                </a:ext>
              </a:extLst>
            </p:cNvPr>
            <p:cNvPicPr preferRelativeResize="0"/>
            <p:nvPr/>
          </p:nvPicPr>
          <p:blipFill rotWithShape="1">
            <a:blip r:embed="rId13">
              <a:alphaModFix/>
            </a:blip>
            <a:srcRect/>
            <a:stretch/>
          </p:blipFill>
          <p:spPr>
            <a:xfrm>
              <a:off x="1983639" y="6304126"/>
              <a:ext cx="2203292" cy="508452"/>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12"/>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 name="Google Shape;311;p12"/>
          <p:cNvSpPr txBox="1"/>
          <p:nvPr/>
        </p:nvSpPr>
        <p:spPr>
          <a:xfrm>
            <a:off x="465000" y="5410313"/>
            <a:ext cx="8679000" cy="714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rPr>
              <a:t>Прекрасните пролетни дни лалугерите прекарват навън над 11 часа. Те правят тунели, гонят се, изследват околните поляни или просто си стоят. </a:t>
            </a:r>
            <a:endParaRPr sz="1200" b="0" i="0" u="none" strike="noStrike" cap="none">
              <a:solidFill>
                <a:srgbClr val="000000"/>
              </a:solidFill>
              <a:latin typeface="Raleway"/>
              <a:ea typeface="Raleway"/>
              <a:cs typeface="Raleway"/>
              <a:sym typeface="Raleway"/>
            </a:endParaRPr>
          </a:p>
        </p:txBody>
      </p:sp>
      <p:sp>
        <p:nvSpPr>
          <p:cNvPr id="312" name="Google Shape;312;p12"/>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pic>
        <p:nvPicPr>
          <p:cNvPr id="313" name="Google Shape;313;p12"/>
          <p:cNvPicPr preferRelativeResize="0"/>
          <p:nvPr/>
        </p:nvPicPr>
        <p:blipFill rotWithShape="1">
          <a:blip r:embed="rId3">
            <a:alphaModFix/>
          </a:blip>
          <a:srcRect/>
          <a:stretch/>
        </p:blipFill>
        <p:spPr>
          <a:xfrm>
            <a:off x="-34423" y="171220"/>
            <a:ext cx="9144000" cy="5143500"/>
          </a:xfrm>
          <a:prstGeom prst="rect">
            <a:avLst/>
          </a:prstGeom>
          <a:noFill/>
          <a:ln>
            <a:noFill/>
          </a:ln>
        </p:spPr>
      </p:pic>
      <p:grpSp>
        <p:nvGrpSpPr>
          <p:cNvPr id="2" name="Group 1">
            <a:extLst>
              <a:ext uri="{FF2B5EF4-FFF2-40B4-BE49-F238E27FC236}">
                <a16:creationId xmlns:a16="http://schemas.microsoft.com/office/drawing/2014/main" id="{1A1B2350-8133-3372-437C-F321BB251A97}"/>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AD31B97F-5F4C-9E86-BE1B-BD444232D154}"/>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EB594B67-E323-D7DA-A66B-C2BE3E1C1C5A}"/>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78064D03-9488-4A6D-071C-0FECA2059B30}"/>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D933C21F-6D58-A10C-B807-CAFEDB08A6C5}"/>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048DD0AF-3C6A-DADE-CE00-C0F4D6C6EF86}"/>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B38EC492-8AEB-D048-BD31-E1AD23B80469}"/>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EEA84836-FD8A-CDE5-E3A9-10AE27E1909B}"/>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FC7C4C1F-E0F9-DEA6-9127-156AB836AC54}"/>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F3D949CF-39AD-EB2F-15B9-A3B9413D5F52}"/>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ED19BDD7-02EC-F322-6331-F80EE121F744}"/>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58B85556-C686-837A-BBDB-B9592846CC34}"/>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13"/>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 name="Google Shape;330;p13"/>
          <p:cNvSpPr txBox="1"/>
          <p:nvPr/>
        </p:nvSpPr>
        <p:spPr>
          <a:xfrm>
            <a:off x="6180427" y="1208274"/>
            <a:ext cx="2820900" cy="4395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rPr>
              <a:t>През най-горещите дни на лятото лалугерите … спят.</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rPr>
              <a:t>Да спят!</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rPr>
              <a:t>Прекалено горещо е за излизане ☺ </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rPr>
              <a:t>Затова лалугерите си правят лятна почивка за няколко седмици, понякога месец.</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rPr>
              <a:t>Когато лягат да спят за по-дълго време лалугерите затварят входовете на тунелите си, все пак не искат неканени гости да ги изненадат. </a:t>
            </a:r>
            <a:endParaRPr sz="1200" b="0" i="0" u="none" strike="noStrike" cap="none">
              <a:solidFill>
                <a:srgbClr val="000000"/>
              </a:solidFill>
              <a:latin typeface="Raleway"/>
              <a:ea typeface="Raleway"/>
              <a:cs typeface="Raleway"/>
              <a:sym typeface="Raleway"/>
            </a:endParaRPr>
          </a:p>
        </p:txBody>
      </p:sp>
      <p:sp>
        <p:nvSpPr>
          <p:cNvPr id="331" name="Google Shape;331;p13"/>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pic>
        <p:nvPicPr>
          <p:cNvPr id="332" name="Google Shape;332;p13"/>
          <p:cNvPicPr preferRelativeResize="0"/>
          <p:nvPr/>
        </p:nvPicPr>
        <p:blipFill rotWithShape="1">
          <a:blip r:embed="rId3">
            <a:alphaModFix/>
          </a:blip>
          <a:srcRect/>
          <a:stretch/>
        </p:blipFill>
        <p:spPr>
          <a:xfrm>
            <a:off x="-380748" y="1420578"/>
            <a:ext cx="7010645" cy="3943488"/>
          </a:xfrm>
          <a:prstGeom prst="rect">
            <a:avLst/>
          </a:prstGeom>
          <a:noFill/>
          <a:ln>
            <a:noFill/>
          </a:ln>
        </p:spPr>
      </p:pic>
      <p:grpSp>
        <p:nvGrpSpPr>
          <p:cNvPr id="2" name="Group 1">
            <a:extLst>
              <a:ext uri="{FF2B5EF4-FFF2-40B4-BE49-F238E27FC236}">
                <a16:creationId xmlns:a16="http://schemas.microsoft.com/office/drawing/2014/main" id="{610FA84F-0FC9-E963-DD70-E3D40A822E24}"/>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79843513-D419-BFF6-86E2-3E95152A7531}"/>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B7914652-2D50-E1EF-E21D-251851399DBF}"/>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D191D65F-0178-41C5-3593-E62841D97A27}"/>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33C036AB-F5F3-17BD-A3A3-F57B7A423B60}"/>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77BAFBBB-86E2-633F-ADDA-4C050A122035}"/>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7FD59912-D9BE-469E-A4E8-8F72AABDE322}"/>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E1E960A1-CB6C-4DCC-921A-81C6E6F57361}"/>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AFF85308-9049-F96F-4D22-8EAA64FDEBAD}"/>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6E84F12E-732C-BB1C-8FA9-5B5995DCEF78}"/>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CF1FD065-4F19-9F9D-4711-C6B87B427426}"/>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C1194886-EEB0-CBB4-E561-E11EAE37FA7A}"/>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14"/>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p14"/>
          <p:cNvSpPr txBox="1"/>
          <p:nvPr/>
        </p:nvSpPr>
        <p:spPr>
          <a:xfrm>
            <a:off x="5942651" y="561675"/>
            <a:ext cx="2884200" cy="52458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През лятото лалугерите започват да се подготвят за зимата и натрупват сериозно количество мазнина. Защото... ще спят зимен сън! Той може да продължи половин година и да се събудят чак през март. </a:t>
            </a:r>
            <a:r>
              <a:rPr lang="en" sz="1600" b="0" i="0" u="none" strike="noStrike" cap="none">
                <a:solidFill>
                  <a:srgbClr val="000000"/>
                </a:solidFill>
                <a:latin typeface="Raleway"/>
                <a:ea typeface="Raleway"/>
                <a:cs typeface="Raleway"/>
                <a:sym typeface="Raleway"/>
              </a:rPr>
              <a:t>Първите лалугери заспиват още през август и септември. </a:t>
            </a:r>
            <a:endParaRPr sz="1600" b="0" i="0" u="none" strike="noStrike" cap="none">
              <a:solidFill>
                <a:srgbClr val="000000"/>
              </a:solidFill>
              <a:latin typeface="Raleway"/>
              <a:ea typeface="Raleway"/>
              <a:cs typeface="Raleway"/>
              <a:sym typeface="Raleway"/>
            </a:endParaRPr>
          </a:p>
          <a:p>
            <a:pPr marL="0" marR="0" lvl="0" indent="0" algn="l" rtl="0">
              <a:lnSpc>
                <a:spcPct val="115000"/>
              </a:lnSpc>
              <a:spcBef>
                <a:spcPts val="0"/>
              </a:spcBef>
              <a:spcAft>
                <a:spcPts val="0"/>
              </a:spcAft>
              <a:buClr>
                <a:schemeClr val="dk1"/>
              </a:buClr>
              <a:buSzPts val="1100"/>
              <a:buFont typeface="Arial"/>
              <a:buNone/>
            </a:pPr>
            <a:endParaRPr sz="1600" b="0" i="0" u="none" strike="noStrike" cap="none">
              <a:solidFill>
                <a:srgbClr val="000000"/>
              </a:solidFill>
              <a:latin typeface="Raleway"/>
              <a:ea typeface="Raleway"/>
              <a:cs typeface="Raleway"/>
              <a:sym typeface="Raleway"/>
            </a:endParaRPr>
          </a:p>
          <a:p>
            <a:pPr marL="0" marR="0" lvl="0" indent="0" algn="l"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rPr>
              <a:t>Така те успяват да оцелеят през най-студените месеци, когато намирането на храна е много трудно. Всеки лалугер спи в своя самостоятелна стаичка.</a:t>
            </a:r>
            <a:endParaRPr sz="1200" b="0" i="0" u="none" strike="noStrike" cap="none">
              <a:solidFill>
                <a:srgbClr val="000000"/>
              </a:solidFill>
              <a:latin typeface="Raleway"/>
              <a:ea typeface="Raleway"/>
              <a:cs typeface="Raleway"/>
              <a:sym typeface="Raleway"/>
            </a:endParaRPr>
          </a:p>
        </p:txBody>
      </p:sp>
      <p:sp>
        <p:nvSpPr>
          <p:cNvPr id="350" name="Google Shape;350;p14"/>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pic>
        <p:nvPicPr>
          <p:cNvPr id="351" name="Google Shape;351;p14"/>
          <p:cNvPicPr preferRelativeResize="0"/>
          <p:nvPr/>
        </p:nvPicPr>
        <p:blipFill rotWithShape="1">
          <a:blip r:embed="rId3">
            <a:alphaModFix/>
          </a:blip>
          <a:srcRect/>
          <a:stretch/>
        </p:blipFill>
        <p:spPr>
          <a:xfrm>
            <a:off x="1441275" y="3154000"/>
            <a:ext cx="4309877" cy="2837326"/>
          </a:xfrm>
          <a:prstGeom prst="rect">
            <a:avLst/>
          </a:prstGeom>
          <a:noFill/>
          <a:ln>
            <a:noFill/>
          </a:ln>
        </p:spPr>
      </p:pic>
      <p:pic>
        <p:nvPicPr>
          <p:cNvPr id="352" name="Google Shape;352;p14"/>
          <p:cNvPicPr preferRelativeResize="0"/>
          <p:nvPr/>
        </p:nvPicPr>
        <p:blipFill rotWithShape="1">
          <a:blip r:embed="rId4">
            <a:alphaModFix/>
          </a:blip>
          <a:srcRect/>
          <a:stretch/>
        </p:blipFill>
        <p:spPr>
          <a:xfrm>
            <a:off x="317125" y="285276"/>
            <a:ext cx="4501376" cy="3002400"/>
          </a:xfrm>
          <a:prstGeom prst="rect">
            <a:avLst/>
          </a:prstGeom>
          <a:noFill/>
          <a:ln>
            <a:noFill/>
          </a:ln>
        </p:spPr>
      </p:pic>
      <p:grpSp>
        <p:nvGrpSpPr>
          <p:cNvPr id="2" name="Group 1">
            <a:extLst>
              <a:ext uri="{FF2B5EF4-FFF2-40B4-BE49-F238E27FC236}">
                <a16:creationId xmlns:a16="http://schemas.microsoft.com/office/drawing/2014/main" id="{252095B0-9B84-263C-EFF7-9ED5FF4B83D1}"/>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81F46E72-EB70-462D-82FA-1C92D7947977}"/>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BE853A22-BFBB-3CDA-C0FB-A146952B0BF8}"/>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BFB6D2C9-DE0A-33FD-1193-B82D38398082}"/>
                    </a:ext>
                  </a:extLst>
                </p:cNvPr>
                <p:cNvPicPr preferRelativeResize="0"/>
                <p:nvPr/>
              </p:nvPicPr>
              <p:blipFill rotWithShape="1">
                <a:blip r:embed="rId5">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4C221A90-5EBD-F546-18D7-1C89CDB46CE7}"/>
                    </a:ext>
                  </a:extLst>
                </p:cNvPr>
                <p:cNvPicPr preferRelativeResize="0"/>
                <p:nvPr/>
              </p:nvPicPr>
              <p:blipFill rotWithShape="1">
                <a:blip r:embed="rId6">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5D31AE1F-C874-09C8-AE36-3E82D5C215E1}"/>
                    </a:ext>
                  </a:extLst>
                </p:cNvPr>
                <p:cNvPicPr preferRelativeResize="0"/>
                <p:nvPr/>
              </p:nvPicPr>
              <p:blipFill rotWithShape="1">
                <a:blip r:embed="rId7">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89590F03-0902-4F11-DF93-DF5637FF1198}"/>
                    </a:ext>
                  </a:extLst>
                </p:cNvPr>
                <p:cNvPicPr preferRelativeResize="0"/>
                <p:nvPr/>
              </p:nvPicPr>
              <p:blipFill rotWithShape="1">
                <a:blip r:embed="rId8">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D15F44F7-B2A3-1EDA-CA49-A071ABD131A7}"/>
                    </a:ext>
                  </a:extLst>
                </p:cNvPr>
                <p:cNvPicPr preferRelativeResize="0"/>
                <p:nvPr/>
              </p:nvPicPr>
              <p:blipFill rotWithShape="1">
                <a:blip r:embed="rId9">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F2B6C298-7892-54FB-D6F7-2C11DF4D895A}"/>
                    </a:ext>
                  </a:extLst>
                </p:cNvPr>
                <p:cNvPicPr preferRelativeResize="0"/>
                <p:nvPr/>
              </p:nvPicPr>
              <p:blipFill rotWithShape="1">
                <a:blip r:embed="rId10">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CC83602F-9B5C-CF30-E088-685B89AAE105}"/>
                    </a:ext>
                  </a:extLst>
                </p:cNvPr>
                <p:cNvPicPr preferRelativeResize="0"/>
                <p:nvPr/>
              </p:nvPicPr>
              <p:blipFill rotWithShape="1">
                <a:blip r:embed="rId11">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37284E15-0AA6-138E-D2EE-921A88F98464}"/>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CD3707C1-E1EC-B0D5-E0A3-AD9A421D57B2}"/>
                </a:ext>
              </a:extLst>
            </p:cNvPr>
            <p:cNvPicPr preferRelativeResize="0"/>
            <p:nvPr/>
          </p:nvPicPr>
          <p:blipFill rotWithShape="1">
            <a:blip r:embed="rId12">
              <a:alphaModFix/>
            </a:blip>
            <a:srcRect/>
            <a:stretch/>
          </p:blipFill>
          <p:spPr>
            <a:xfrm>
              <a:off x="1983639" y="6304126"/>
              <a:ext cx="2203292" cy="508452"/>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15"/>
          <p:cNvSpPr/>
          <p:nvPr/>
        </p:nvSpPr>
        <p:spPr>
          <a:xfrm>
            <a:off x="20143"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p15"/>
          <p:cNvSpPr txBox="1"/>
          <p:nvPr/>
        </p:nvSpPr>
        <p:spPr>
          <a:xfrm>
            <a:off x="6251647" y="1158812"/>
            <a:ext cx="2713800" cy="46794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rPr>
              <a:t>Интересното при мазнинките на лалугерите е, че са 2 различни типа. Едната е за времето, когато са будни, а другата - за времето на </a:t>
            </a:r>
            <a:r>
              <a:rPr lang="en" sz="1600" b="0" i="0" u="none" strike="noStrike" cap="none">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сън</a:t>
            </a:r>
            <a:r>
              <a:rPr lang="en" sz="1600" b="0" i="0" u="none" strike="noStrike" cap="none">
                <a:solidFill>
                  <a:srgbClr val="000000"/>
                </a:solidFill>
                <a:latin typeface="Raleway"/>
                <a:ea typeface="Raleway"/>
                <a:cs typeface="Raleway"/>
                <a:sym typeface="Raleway"/>
              </a:rPr>
              <a:t>. Това е така наречената кафява мазнина, която много малко други животни имат. По това лалугерите си приличат с мечките, които трябва да преживеят зимата без хранителни запаси. </a:t>
            </a:r>
            <a:endParaRPr sz="1200" b="0" i="0" u="none" strike="noStrike" cap="none">
              <a:solidFill>
                <a:srgbClr val="000000"/>
              </a:solidFill>
              <a:latin typeface="Raleway"/>
              <a:ea typeface="Raleway"/>
              <a:cs typeface="Raleway"/>
              <a:sym typeface="Raleway"/>
            </a:endParaRPr>
          </a:p>
        </p:txBody>
      </p:sp>
      <p:sp>
        <p:nvSpPr>
          <p:cNvPr id="370" name="Google Shape;370;p15"/>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pic>
        <p:nvPicPr>
          <p:cNvPr id="371" name="Google Shape;371;p15"/>
          <p:cNvPicPr preferRelativeResize="0"/>
          <p:nvPr/>
        </p:nvPicPr>
        <p:blipFill rotWithShape="1">
          <a:blip r:embed="rId3">
            <a:alphaModFix/>
          </a:blip>
          <a:srcRect/>
          <a:stretch/>
        </p:blipFill>
        <p:spPr>
          <a:xfrm>
            <a:off x="153830" y="293409"/>
            <a:ext cx="5963983" cy="3131091"/>
          </a:xfrm>
          <a:prstGeom prst="rect">
            <a:avLst/>
          </a:prstGeom>
          <a:noFill/>
          <a:ln>
            <a:noFill/>
          </a:ln>
        </p:spPr>
      </p:pic>
      <p:pic>
        <p:nvPicPr>
          <p:cNvPr id="372" name="Google Shape;372;p15"/>
          <p:cNvPicPr preferRelativeResize="0"/>
          <p:nvPr/>
        </p:nvPicPr>
        <p:blipFill rotWithShape="1">
          <a:blip r:embed="rId4">
            <a:alphaModFix/>
          </a:blip>
          <a:srcRect l="5399" t="12936" r="3637" b="8832"/>
          <a:stretch/>
        </p:blipFill>
        <p:spPr>
          <a:xfrm>
            <a:off x="348609" y="3479100"/>
            <a:ext cx="5769204" cy="2791037"/>
          </a:xfrm>
          <a:prstGeom prst="rect">
            <a:avLst/>
          </a:prstGeom>
          <a:noFill/>
          <a:ln>
            <a:noFill/>
          </a:ln>
        </p:spPr>
      </p:pic>
      <p:grpSp>
        <p:nvGrpSpPr>
          <p:cNvPr id="2" name="Group 1">
            <a:extLst>
              <a:ext uri="{FF2B5EF4-FFF2-40B4-BE49-F238E27FC236}">
                <a16:creationId xmlns:a16="http://schemas.microsoft.com/office/drawing/2014/main" id="{094F3CDD-6E27-00A8-0551-E01033403328}"/>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EC691820-90EC-E905-46EA-0893DD218550}"/>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43D067D0-7AB3-538F-23F7-D3F41D567742}"/>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D15555D3-1C23-809E-F0F5-784D7125CCA2}"/>
                    </a:ext>
                  </a:extLst>
                </p:cNvPr>
                <p:cNvPicPr preferRelativeResize="0"/>
                <p:nvPr/>
              </p:nvPicPr>
              <p:blipFill rotWithShape="1">
                <a:blip r:embed="rId5">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CC5B22B2-B7AC-D16D-1B4C-2825DC1E1562}"/>
                    </a:ext>
                  </a:extLst>
                </p:cNvPr>
                <p:cNvPicPr preferRelativeResize="0"/>
                <p:nvPr/>
              </p:nvPicPr>
              <p:blipFill rotWithShape="1">
                <a:blip r:embed="rId6">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1537AA02-DEFA-0A3C-B567-54586678A0D7}"/>
                    </a:ext>
                  </a:extLst>
                </p:cNvPr>
                <p:cNvPicPr preferRelativeResize="0"/>
                <p:nvPr/>
              </p:nvPicPr>
              <p:blipFill rotWithShape="1">
                <a:blip r:embed="rId7">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0E199E4A-6137-0938-2DAC-CE9022EB06B0}"/>
                    </a:ext>
                  </a:extLst>
                </p:cNvPr>
                <p:cNvPicPr preferRelativeResize="0"/>
                <p:nvPr/>
              </p:nvPicPr>
              <p:blipFill rotWithShape="1">
                <a:blip r:embed="rId8">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DDCA8953-F8F9-695D-A57A-9CC07EAB054C}"/>
                    </a:ext>
                  </a:extLst>
                </p:cNvPr>
                <p:cNvPicPr preferRelativeResize="0"/>
                <p:nvPr/>
              </p:nvPicPr>
              <p:blipFill rotWithShape="1">
                <a:blip r:embed="rId9">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E434B360-E311-8219-6621-3FA4EF462A97}"/>
                    </a:ext>
                  </a:extLst>
                </p:cNvPr>
                <p:cNvPicPr preferRelativeResize="0"/>
                <p:nvPr/>
              </p:nvPicPr>
              <p:blipFill rotWithShape="1">
                <a:blip r:embed="rId10">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152A54A1-4584-57B7-4CB5-7F7838CEF384}"/>
                    </a:ext>
                  </a:extLst>
                </p:cNvPr>
                <p:cNvPicPr preferRelativeResize="0"/>
                <p:nvPr/>
              </p:nvPicPr>
              <p:blipFill rotWithShape="1">
                <a:blip r:embed="rId11">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0530C11B-805A-54CD-B5B0-B17DFA4DDD63}"/>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391DC858-26D4-ABD9-1EC0-21EF072C1870}"/>
                </a:ext>
              </a:extLst>
            </p:cNvPr>
            <p:cNvPicPr preferRelativeResize="0"/>
            <p:nvPr/>
          </p:nvPicPr>
          <p:blipFill rotWithShape="1">
            <a:blip r:embed="rId12">
              <a:alphaModFix/>
            </a:blip>
            <a:srcRect/>
            <a:stretch/>
          </p:blipFill>
          <p:spPr>
            <a:xfrm>
              <a:off x="1983639" y="6304126"/>
              <a:ext cx="2203292" cy="508452"/>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16"/>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 name="Google Shape;389;p16"/>
          <p:cNvSpPr txBox="1"/>
          <p:nvPr/>
        </p:nvSpPr>
        <p:spPr>
          <a:xfrm>
            <a:off x="546287" y="4826546"/>
            <a:ext cx="8471100" cy="1280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Зимният сън</a:t>
            </a:r>
            <a:r>
              <a:rPr lang="en" sz="1600" b="0" i="0" u="none" strike="noStrike" cap="none" dirty="0">
                <a:solidFill>
                  <a:srgbClr val="000000"/>
                </a:solidFill>
                <a:latin typeface="Raleway"/>
                <a:ea typeface="Raleway"/>
                <a:cs typeface="Raleway"/>
                <a:sym typeface="Raleway"/>
              </a:rPr>
              <a:t> при лалугерите, а и при други животни, се нарича хибернация. Лалугерите намалят телесната си температура до О</a:t>
            </a:r>
            <a:r>
              <a:rPr lang="en"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
                  </a:ext>
                </a:extLst>
              </a:rPr>
              <a:t> градуса по </a:t>
            </a:r>
            <a:r>
              <a:rPr lang="en" sz="1600" dirty="0">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rPr>
              <a:t>Ц</a:t>
            </a:r>
            <a:r>
              <a:rPr lang="en"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елзии, а сърцето им бие едва с няколко удара в минут</a:t>
            </a:r>
            <a:r>
              <a:rPr lang="en" sz="1600" b="0" i="0" u="none" strike="noStrike" cap="none" dirty="0">
                <a:solidFill>
                  <a:srgbClr val="000000"/>
                </a:solidFill>
                <a:latin typeface="Raleway"/>
                <a:ea typeface="Raleway"/>
                <a:cs typeface="Raleway"/>
                <a:sym typeface="Raleway"/>
              </a:rPr>
              <a:t>а. Това се прави, за да не хабят енергията, която им е нужна, за да оцелеят. </a:t>
            </a:r>
            <a:endParaRPr sz="1200" b="0" i="0" u="none" strike="noStrike" cap="none" dirty="0">
              <a:solidFill>
                <a:srgbClr val="000000"/>
              </a:solidFill>
              <a:highlight>
                <a:schemeClr val="lt1"/>
              </a:highlight>
              <a:latin typeface="Raleway"/>
              <a:ea typeface="Raleway"/>
              <a:cs typeface="Raleway"/>
              <a:sym typeface="Raleway"/>
            </a:endParaRPr>
          </a:p>
        </p:txBody>
      </p:sp>
      <p:sp>
        <p:nvSpPr>
          <p:cNvPr id="390" name="Google Shape;390;p16"/>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pic>
        <p:nvPicPr>
          <p:cNvPr id="391" name="Google Shape;391;p16"/>
          <p:cNvPicPr preferRelativeResize="0"/>
          <p:nvPr/>
        </p:nvPicPr>
        <p:blipFill rotWithShape="1">
          <a:blip r:embed="rId3">
            <a:alphaModFix/>
          </a:blip>
          <a:srcRect/>
          <a:stretch/>
        </p:blipFill>
        <p:spPr>
          <a:xfrm>
            <a:off x="1376581" y="362943"/>
            <a:ext cx="6390838" cy="4273873"/>
          </a:xfrm>
          <a:prstGeom prst="rect">
            <a:avLst/>
          </a:prstGeom>
          <a:noFill/>
          <a:ln>
            <a:noFill/>
          </a:ln>
        </p:spPr>
      </p:pic>
      <p:grpSp>
        <p:nvGrpSpPr>
          <p:cNvPr id="2" name="Group 1">
            <a:extLst>
              <a:ext uri="{FF2B5EF4-FFF2-40B4-BE49-F238E27FC236}">
                <a16:creationId xmlns:a16="http://schemas.microsoft.com/office/drawing/2014/main" id="{AB73E806-16BD-3C38-0F8D-93D3A30F8086}"/>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5EFD3882-D8EC-9289-6D03-C0F2245318AA}"/>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02766296-B474-827A-4964-EA79ADCC5927}"/>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63272892-DC9A-8A3B-7746-0E07E777FE77}"/>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FA5CCC71-A3CB-3352-6A00-4DEF0A519368}"/>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13353392-2516-F7E9-C375-4D9998CFBCB6}"/>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CADE7E35-5583-4B9C-F8B6-9A70327EDBBF}"/>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66825D78-C380-E0EB-1C3A-73EE80F3CCD6}"/>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A2026D43-03C7-588F-6E91-82F22991BED6}"/>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1407150A-640C-79CC-26FC-89F12CD98E91}"/>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AFC17D52-0B98-E4E1-CA24-CA906E3E847D}"/>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24EA8C6B-5362-275F-7EFD-89131E94C38F}"/>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17"/>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 name="Google Shape;408;p17"/>
          <p:cNvSpPr txBox="1"/>
          <p:nvPr/>
        </p:nvSpPr>
        <p:spPr>
          <a:xfrm>
            <a:off x="742580" y="5141978"/>
            <a:ext cx="7400100" cy="997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rPr>
              <a:t>И така приключва годината на лалугерите, едни необикновени, често дори незабелязвани земни катерици, с интересно ежедневие в своите подземни села-колонии.</a:t>
            </a:r>
            <a:endParaRPr sz="1200" b="0" i="0" u="none" strike="noStrike" cap="none">
              <a:solidFill>
                <a:srgbClr val="000000"/>
              </a:solidFill>
              <a:latin typeface="Raleway"/>
              <a:ea typeface="Raleway"/>
              <a:cs typeface="Raleway"/>
              <a:sym typeface="Raleway"/>
            </a:endParaRPr>
          </a:p>
        </p:txBody>
      </p:sp>
      <p:sp>
        <p:nvSpPr>
          <p:cNvPr id="409" name="Google Shape;409;p17"/>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pic>
        <p:nvPicPr>
          <p:cNvPr id="410" name="Google Shape;410;p17"/>
          <p:cNvPicPr preferRelativeResize="0"/>
          <p:nvPr/>
        </p:nvPicPr>
        <p:blipFill rotWithShape="1">
          <a:blip r:embed="rId3">
            <a:alphaModFix/>
          </a:blip>
          <a:srcRect/>
          <a:stretch/>
        </p:blipFill>
        <p:spPr>
          <a:xfrm>
            <a:off x="184559" y="176371"/>
            <a:ext cx="8601222" cy="4838187"/>
          </a:xfrm>
          <a:prstGeom prst="rect">
            <a:avLst/>
          </a:prstGeom>
          <a:noFill/>
          <a:ln>
            <a:noFill/>
          </a:ln>
        </p:spPr>
      </p:pic>
      <p:grpSp>
        <p:nvGrpSpPr>
          <p:cNvPr id="2" name="Group 1">
            <a:extLst>
              <a:ext uri="{FF2B5EF4-FFF2-40B4-BE49-F238E27FC236}">
                <a16:creationId xmlns:a16="http://schemas.microsoft.com/office/drawing/2014/main" id="{B2F648FD-491B-8DE3-5B8D-FB753CD8141C}"/>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A100205C-F016-6204-C16B-16830C03699C}"/>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AC0561B5-97B4-17FD-5B52-76472515EE76}"/>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7D7F95BF-347C-D47B-5235-E6FABC0130ED}"/>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0770A0DF-5C62-2C7E-6364-32CBBE975F07}"/>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2BB42587-5E19-D7C1-27FE-D19D2C346963}"/>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15540DD8-E6E5-C8D8-1B9F-8007B59A49EE}"/>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4E9D3FE1-CBEA-80A5-F39F-689E07388032}"/>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E38104F3-F324-596F-DFAD-E40A50AEECCC}"/>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83CC696F-16C3-69CB-426F-C3BD13CEEE20}"/>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8628B275-A3E0-F120-21DF-951D5E8B96A0}"/>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7307458C-F872-CB78-353B-418D99D5B0DE}"/>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18"/>
          <p:cNvPicPr preferRelativeResize="0"/>
          <p:nvPr/>
        </p:nvPicPr>
        <p:blipFill rotWithShape="1">
          <a:blip r:embed="rId3">
            <a:alphaModFix/>
          </a:blip>
          <a:srcRect/>
          <a:stretch/>
        </p:blipFill>
        <p:spPr>
          <a:xfrm>
            <a:off x="340225" y="290575"/>
            <a:ext cx="3724027" cy="2554376"/>
          </a:xfrm>
          <a:prstGeom prst="rect">
            <a:avLst/>
          </a:prstGeom>
          <a:noFill/>
          <a:ln>
            <a:noFill/>
          </a:ln>
        </p:spPr>
      </p:pic>
      <p:sp>
        <p:nvSpPr>
          <p:cNvPr id="416" name="Google Shape;416;p18"/>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 name="Google Shape;428;p18"/>
          <p:cNvSpPr txBox="1"/>
          <p:nvPr/>
        </p:nvSpPr>
        <p:spPr>
          <a:xfrm>
            <a:off x="4692700" y="623575"/>
            <a:ext cx="3378900" cy="17148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 sz="1600" b="0" i="0" u="none" strike="noStrike" cap="none">
                <a:solidFill>
                  <a:srgbClr val="000000"/>
                </a:solidFill>
                <a:latin typeface="Raleway"/>
                <a:ea typeface="Raleway"/>
                <a:cs typeface="Raleway"/>
                <a:sym typeface="Raleway"/>
              </a:rPr>
              <a:t>Европейският лалугер се среща само в Централна и Източна Европа и навсякъде е застрашен от изчезване. </a:t>
            </a:r>
            <a:endParaRPr sz="1600" b="0" i="0" u="none" strike="noStrike" cap="none">
              <a:solidFill>
                <a:srgbClr val="000000"/>
              </a:solidFill>
              <a:latin typeface="Raleway"/>
              <a:ea typeface="Raleway"/>
              <a:cs typeface="Raleway"/>
              <a:sym typeface="Raleway"/>
            </a:endParaRPr>
          </a:p>
          <a:p>
            <a:pPr marL="0" marR="0" lvl="0" indent="0" algn="l" rtl="0">
              <a:lnSpc>
                <a:spcPct val="115000"/>
              </a:lnSpc>
              <a:spcBef>
                <a:spcPts val="0"/>
              </a:spcBef>
              <a:spcAft>
                <a:spcPts val="0"/>
              </a:spcAft>
              <a:buClr>
                <a:schemeClr val="dk1"/>
              </a:buClr>
              <a:buSzPts val="1100"/>
              <a:buFont typeface="Arial"/>
              <a:buNone/>
            </a:pPr>
            <a:endParaRPr sz="1200" b="0" i="0" u="none" strike="noStrike" cap="none">
              <a:solidFill>
                <a:srgbClr val="000000"/>
              </a:solidFill>
              <a:latin typeface="Raleway"/>
              <a:ea typeface="Raleway"/>
              <a:cs typeface="Raleway"/>
              <a:sym typeface="Raleway"/>
            </a:endParaRPr>
          </a:p>
          <a:p>
            <a:pPr marL="0" marR="0" lvl="0" indent="0" algn="l" rtl="0">
              <a:lnSpc>
                <a:spcPct val="115000"/>
              </a:lnSpc>
              <a:spcBef>
                <a:spcPts val="0"/>
              </a:spcBef>
              <a:spcAft>
                <a:spcPts val="0"/>
              </a:spcAft>
              <a:buClr>
                <a:srgbClr val="000000"/>
              </a:buClr>
              <a:buSzPts val="1200"/>
              <a:buFont typeface="Arial"/>
              <a:buNone/>
            </a:pPr>
            <a:endParaRPr sz="1200" b="0" i="0" u="none" strike="noStrike" cap="none">
              <a:solidFill>
                <a:srgbClr val="000000"/>
              </a:solidFill>
              <a:latin typeface="Raleway"/>
              <a:ea typeface="Raleway"/>
              <a:cs typeface="Raleway"/>
              <a:sym typeface="Raleway"/>
            </a:endParaRPr>
          </a:p>
        </p:txBody>
      </p:sp>
      <p:sp>
        <p:nvSpPr>
          <p:cNvPr id="429" name="Google Shape;429;p18"/>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pic>
        <p:nvPicPr>
          <p:cNvPr id="430" name="Google Shape;430;p18"/>
          <p:cNvPicPr preferRelativeResize="0"/>
          <p:nvPr/>
        </p:nvPicPr>
        <p:blipFill rotWithShape="1">
          <a:blip r:embed="rId4">
            <a:alphaModFix/>
          </a:blip>
          <a:srcRect/>
          <a:stretch/>
        </p:blipFill>
        <p:spPr>
          <a:xfrm>
            <a:off x="3323368" y="2338375"/>
            <a:ext cx="5409725" cy="3605600"/>
          </a:xfrm>
          <a:prstGeom prst="rect">
            <a:avLst/>
          </a:prstGeom>
          <a:noFill/>
          <a:ln>
            <a:noFill/>
          </a:ln>
        </p:spPr>
      </p:pic>
      <p:sp>
        <p:nvSpPr>
          <p:cNvPr id="431" name="Google Shape;431;p18"/>
          <p:cNvSpPr txBox="1"/>
          <p:nvPr/>
        </p:nvSpPr>
        <p:spPr>
          <a:xfrm>
            <a:off x="325317" y="3473276"/>
            <a:ext cx="2627700" cy="1431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 sz="1600">
                <a:latin typeface="Raleway"/>
                <a:ea typeface="Raleway"/>
                <a:cs typeface="Raleway"/>
                <a:sym typeface="Raleway"/>
              </a:rPr>
              <a:t>Това </a:t>
            </a:r>
            <a:r>
              <a:rPr lang="en" sz="1600" b="0" i="0" u="none" strike="noStrike" cap="none">
                <a:solidFill>
                  <a:srgbClr val="000000"/>
                </a:solidFill>
                <a:latin typeface="Raleway"/>
                <a:ea typeface="Raleway"/>
                <a:cs typeface="Raleway"/>
                <a:sym typeface="Raleway"/>
              </a:rPr>
              <a:t>прави опазването на пасищата жизнено важно за тези сладури!</a:t>
            </a:r>
            <a:endParaRPr sz="1600" b="0" i="0" u="none" strike="noStrike" cap="none">
              <a:solidFill>
                <a:srgbClr val="000000"/>
              </a:solidFill>
              <a:latin typeface="Raleway"/>
              <a:ea typeface="Raleway"/>
              <a:cs typeface="Raleway"/>
              <a:sym typeface="Raleway"/>
            </a:endParaRPr>
          </a:p>
          <a:p>
            <a:pPr marL="0" marR="0" lvl="0" indent="0" algn="l" rtl="0">
              <a:lnSpc>
                <a:spcPct val="115000"/>
              </a:lnSpc>
              <a:spcBef>
                <a:spcPts val="0"/>
              </a:spcBef>
              <a:spcAft>
                <a:spcPts val="0"/>
              </a:spcAft>
              <a:buClr>
                <a:schemeClr val="dk1"/>
              </a:buClr>
              <a:buSzPts val="1100"/>
              <a:buFont typeface="Arial"/>
              <a:buNone/>
            </a:pPr>
            <a:endParaRPr sz="1200" b="0" i="0" u="none" strike="noStrike" cap="none">
              <a:solidFill>
                <a:srgbClr val="000000"/>
              </a:solidFill>
              <a:latin typeface="Raleway"/>
              <a:ea typeface="Raleway"/>
              <a:cs typeface="Raleway"/>
              <a:sym typeface="Raleway"/>
            </a:endParaRPr>
          </a:p>
          <a:p>
            <a:pPr marL="0" marR="0" lvl="0" indent="0" algn="l" rtl="0">
              <a:lnSpc>
                <a:spcPct val="115000"/>
              </a:lnSpc>
              <a:spcBef>
                <a:spcPts val="0"/>
              </a:spcBef>
              <a:spcAft>
                <a:spcPts val="0"/>
              </a:spcAft>
              <a:buClr>
                <a:srgbClr val="000000"/>
              </a:buClr>
              <a:buSzPts val="1200"/>
              <a:buFont typeface="Arial"/>
              <a:buNone/>
            </a:pPr>
            <a:endParaRPr sz="1200" b="0" i="0" u="none" strike="noStrike" cap="none">
              <a:solidFill>
                <a:srgbClr val="000000"/>
              </a:solidFill>
              <a:latin typeface="Raleway"/>
              <a:ea typeface="Raleway"/>
              <a:cs typeface="Raleway"/>
              <a:sym typeface="Raleway"/>
            </a:endParaRPr>
          </a:p>
        </p:txBody>
      </p:sp>
      <p:grpSp>
        <p:nvGrpSpPr>
          <p:cNvPr id="2" name="Group 1">
            <a:extLst>
              <a:ext uri="{FF2B5EF4-FFF2-40B4-BE49-F238E27FC236}">
                <a16:creationId xmlns:a16="http://schemas.microsoft.com/office/drawing/2014/main" id="{660B049A-1D77-76CE-B44D-43560178E767}"/>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89C0F3A9-D27A-DC20-8D31-76CFA4553190}"/>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84F8DB83-D83F-FA44-0803-084B6C82A4B8}"/>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227A0E7E-4241-055B-55F2-3E0F8670D4A3}"/>
                    </a:ext>
                  </a:extLst>
                </p:cNvPr>
                <p:cNvPicPr preferRelativeResize="0"/>
                <p:nvPr/>
              </p:nvPicPr>
              <p:blipFill rotWithShape="1">
                <a:blip r:embed="rId5">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2AC2282D-5DC6-269D-3096-1E30BC05F7E1}"/>
                    </a:ext>
                  </a:extLst>
                </p:cNvPr>
                <p:cNvPicPr preferRelativeResize="0"/>
                <p:nvPr/>
              </p:nvPicPr>
              <p:blipFill rotWithShape="1">
                <a:blip r:embed="rId6">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FA4521EA-F5CA-10DD-6230-7CC9F31EB4A2}"/>
                    </a:ext>
                  </a:extLst>
                </p:cNvPr>
                <p:cNvPicPr preferRelativeResize="0"/>
                <p:nvPr/>
              </p:nvPicPr>
              <p:blipFill rotWithShape="1">
                <a:blip r:embed="rId7">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BF498D01-DC2B-1C4B-6C91-813E566903A9}"/>
                    </a:ext>
                  </a:extLst>
                </p:cNvPr>
                <p:cNvPicPr preferRelativeResize="0"/>
                <p:nvPr/>
              </p:nvPicPr>
              <p:blipFill rotWithShape="1">
                <a:blip r:embed="rId8">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8BA2D5FE-C621-2E09-68D9-09219D3EA7E3}"/>
                    </a:ext>
                  </a:extLst>
                </p:cNvPr>
                <p:cNvPicPr preferRelativeResize="0"/>
                <p:nvPr/>
              </p:nvPicPr>
              <p:blipFill rotWithShape="1">
                <a:blip r:embed="rId9">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567C54DE-826B-0B35-9F1A-EEA125588F10}"/>
                    </a:ext>
                  </a:extLst>
                </p:cNvPr>
                <p:cNvPicPr preferRelativeResize="0"/>
                <p:nvPr/>
              </p:nvPicPr>
              <p:blipFill rotWithShape="1">
                <a:blip r:embed="rId10">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BDE587E2-2E39-3B34-41A9-0D58AD89C7E2}"/>
                    </a:ext>
                  </a:extLst>
                </p:cNvPr>
                <p:cNvPicPr preferRelativeResize="0"/>
                <p:nvPr/>
              </p:nvPicPr>
              <p:blipFill rotWithShape="1">
                <a:blip r:embed="rId11">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FE358370-6188-DAA1-B49D-8A75EAF5AB71}"/>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368B9572-22ED-7326-6263-05C0403D6FC8}"/>
                </a:ext>
              </a:extLst>
            </p:cNvPr>
            <p:cNvPicPr preferRelativeResize="0"/>
            <p:nvPr/>
          </p:nvPicPr>
          <p:blipFill rotWithShape="1">
            <a:blip r:embed="rId12">
              <a:alphaModFix/>
            </a:blip>
            <a:srcRect/>
            <a:stretch/>
          </p:blipFill>
          <p:spPr>
            <a:xfrm>
              <a:off x="1983639" y="6304126"/>
              <a:ext cx="2203292" cy="508452"/>
            </a:xfrm>
            <a:prstGeom prst="rect">
              <a:avLst/>
            </a:prstGeom>
            <a:noFill/>
            <a:ln>
              <a:noFill/>
            </a:ln>
          </p:spPr>
        </p:pic>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19"/>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 name="Google Shape;448;p19"/>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Wikipedia</a:t>
            </a:r>
            <a:endParaRPr sz="700" b="0" i="0" u="none" strike="noStrike" cap="none">
              <a:solidFill>
                <a:srgbClr val="000000"/>
              </a:solidFill>
              <a:latin typeface="Raleway"/>
              <a:ea typeface="Raleway"/>
              <a:cs typeface="Raleway"/>
              <a:sym typeface="Raleway"/>
            </a:endParaRPr>
          </a:p>
        </p:txBody>
      </p:sp>
      <p:sp>
        <p:nvSpPr>
          <p:cNvPr id="449" name="Google Shape;449;p19"/>
          <p:cNvSpPr txBox="1"/>
          <p:nvPr/>
        </p:nvSpPr>
        <p:spPr>
          <a:xfrm>
            <a:off x="666050" y="5234313"/>
            <a:ext cx="7802400" cy="12189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chemeClr val="dk1"/>
              </a:buClr>
              <a:buSzPts val="1100"/>
              <a:buFont typeface="Arial"/>
              <a:buNone/>
            </a:pPr>
            <a:r>
              <a:rPr lang="en" sz="1600" b="0" i="0" u="none" strike="noStrike" cap="none" dirty="0">
                <a:solidFill>
                  <a:srgbClr val="000000"/>
                </a:solidFill>
                <a:latin typeface="Raleway"/>
                <a:ea typeface="Raleway"/>
                <a:cs typeface="Raleway"/>
                <a:sym typeface="Raleway"/>
              </a:rPr>
              <a:t>Имат ли място лалугерите у нас?</a:t>
            </a:r>
            <a:endParaRPr sz="1600" b="0" i="0" u="none" strike="noStrike" cap="none" dirty="0">
              <a:solidFill>
                <a:srgbClr val="000000"/>
              </a:solidFill>
              <a:latin typeface="Raleway"/>
              <a:ea typeface="Raleway"/>
              <a:cs typeface="Raleway"/>
              <a:sym typeface="Raleway"/>
            </a:endParaRPr>
          </a:p>
          <a:p>
            <a:pPr marL="0" marR="0" lvl="0" indent="0" algn="ctr" rtl="0">
              <a:lnSpc>
                <a:spcPct val="115000"/>
              </a:lnSpc>
              <a:spcBef>
                <a:spcPts val="0"/>
              </a:spcBef>
              <a:spcAft>
                <a:spcPts val="0"/>
              </a:spcAft>
              <a:buClr>
                <a:schemeClr val="dk1"/>
              </a:buClr>
              <a:buSzPts val="1100"/>
              <a:buFont typeface="Arial"/>
              <a:buNone/>
            </a:pPr>
            <a:r>
              <a:rPr lang="en"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t>За да ги опазим трябва да запазим пасищата, стадата овце, кози и крави, които свободно да пасат трева, а не д</a:t>
            </a:r>
            <a:r>
              <a:rPr lang="en" sz="1600" dirty="0">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2"/>
                  </a:ext>
                </a:extLst>
              </a:rPr>
              <a:t>а се разорават</a:t>
            </a:r>
            <a:r>
              <a:rPr lang="en" sz="1600" b="0" i="0" u="none" strike="noStrike" cap="none" dirty="0">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3"/>
                  </a:ext>
                </a:extLst>
              </a:rPr>
              <a:t> ливадите им.</a:t>
            </a:r>
            <a:endParaRPr sz="1200" b="0" i="0" u="none" strike="noStrike" cap="none" dirty="0">
              <a:solidFill>
                <a:srgbClr val="000000"/>
              </a:solidFill>
              <a:latin typeface="Raleway"/>
              <a:ea typeface="Raleway"/>
              <a:cs typeface="Raleway"/>
              <a:sym typeface="Raleway"/>
            </a:endParaRPr>
          </a:p>
          <a:p>
            <a:pPr marL="0" marR="0" lvl="0" indent="0" algn="ctr" rtl="0">
              <a:lnSpc>
                <a:spcPct val="115000"/>
              </a:lnSpc>
              <a:spcBef>
                <a:spcPts val="0"/>
              </a:spcBef>
              <a:spcAft>
                <a:spcPts val="0"/>
              </a:spcAft>
              <a:buClr>
                <a:srgbClr val="000000"/>
              </a:buClr>
              <a:buSzPts val="1200"/>
              <a:buFont typeface="Arial"/>
              <a:buNone/>
            </a:pPr>
            <a:endParaRPr sz="1200" b="0" i="0" u="none" strike="noStrike" cap="none" dirty="0">
              <a:solidFill>
                <a:srgbClr val="000000"/>
              </a:solidFill>
              <a:latin typeface="Raleway"/>
              <a:ea typeface="Raleway"/>
              <a:cs typeface="Raleway"/>
              <a:sym typeface="Raleway"/>
            </a:endParaRPr>
          </a:p>
        </p:txBody>
      </p:sp>
      <p:pic>
        <p:nvPicPr>
          <p:cNvPr id="450" name="Google Shape;450;p19"/>
          <p:cNvPicPr preferRelativeResize="0"/>
          <p:nvPr/>
        </p:nvPicPr>
        <p:blipFill rotWithShape="1">
          <a:blip r:embed="rId3">
            <a:alphaModFix/>
          </a:blip>
          <a:srcRect/>
          <a:stretch/>
        </p:blipFill>
        <p:spPr>
          <a:xfrm>
            <a:off x="-4750" y="171220"/>
            <a:ext cx="9001053" cy="5063093"/>
          </a:xfrm>
          <a:prstGeom prst="rect">
            <a:avLst/>
          </a:prstGeom>
          <a:noFill/>
          <a:ln>
            <a:noFill/>
          </a:ln>
        </p:spPr>
      </p:pic>
      <p:grpSp>
        <p:nvGrpSpPr>
          <p:cNvPr id="2" name="Group 1">
            <a:extLst>
              <a:ext uri="{FF2B5EF4-FFF2-40B4-BE49-F238E27FC236}">
                <a16:creationId xmlns:a16="http://schemas.microsoft.com/office/drawing/2014/main" id="{0D66DB73-03AB-C5B5-528B-3E2E9C6CDA8C}"/>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38C6869C-520D-AED3-EDBF-5C3B4C8727EE}"/>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0C996937-26E8-598B-38D3-42684525BBEF}"/>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48C0B02A-0DD8-AB18-F628-E27BD9D44822}"/>
                    </a:ext>
                  </a:extLst>
                </p:cNvPr>
                <p:cNvPicPr preferRelativeResize="0"/>
                <p:nvPr/>
              </p:nvPicPr>
              <p:blipFill rotWithShape="1">
                <a:blip r:embed="rId4">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C5741888-EB4C-1F5F-7360-921795D43954}"/>
                    </a:ext>
                  </a:extLst>
                </p:cNvPr>
                <p:cNvPicPr preferRelativeResize="0"/>
                <p:nvPr/>
              </p:nvPicPr>
              <p:blipFill rotWithShape="1">
                <a:blip r:embed="rId5">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63A39237-2717-0047-F75B-99A9B8D7912E}"/>
                    </a:ext>
                  </a:extLst>
                </p:cNvPr>
                <p:cNvPicPr preferRelativeResize="0"/>
                <p:nvPr/>
              </p:nvPicPr>
              <p:blipFill rotWithShape="1">
                <a:blip r:embed="rId6">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519A1A90-472E-65F5-5C2B-2310524CB6AC}"/>
                    </a:ext>
                  </a:extLst>
                </p:cNvPr>
                <p:cNvPicPr preferRelativeResize="0"/>
                <p:nvPr/>
              </p:nvPicPr>
              <p:blipFill rotWithShape="1">
                <a:blip r:embed="rId7">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5E0801A3-BAC8-5E8E-D343-724DD96AF72D}"/>
                    </a:ext>
                  </a:extLst>
                </p:cNvPr>
                <p:cNvPicPr preferRelativeResize="0"/>
                <p:nvPr/>
              </p:nvPicPr>
              <p:blipFill rotWithShape="1">
                <a:blip r:embed="rId8">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D28A16AB-F06B-8C6D-8D95-CCF62653DD81}"/>
                    </a:ext>
                  </a:extLst>
                </p:cNvPr>
                <p:cNvPicPr preferRelativeResize="0"/>
                <p:nvPr/>
              </p:nvPicPr>
              <p:blipFill rotWithShape="1">
                <a:blip r:embed="rId9">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E713CF07-F645-5BA0-5314-04466266455C}"/>
                    </a:ext>
                  </a:extLst>
                </p:cNvPr>
                <p:cNvPicPr preferRelativeResize="0"/>
                <p:nvPr/>
              </p:nvPicPr>
              <p:blipFill rotWithShape="1">
                <a:blip r:embed="rId10">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38480BED-9796-F882-2379-12C0FB7618EF}"/>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D040F091-8818-8F08-F58E-FB2503B9FF2B}"/>
                </a:ext>
              </a:extLst>
            </p:cNvPr>
            <p:cNvPicPr preferRelativeResize="0"/>
            <p:nvPr/>
          </p:nvPicPr>
          <p:blipFill rotWithShape="1">
            <a:blip r:embed="rId11">
              <a:alphaModFix/>
            </a:blip>
            <a:srcRect/>
            <a:stretch/>
          </p:blipFill>
          <p:spPr>
            <a:xfrm>
              <a:off x="1983639" y="6304126"/>
              <a:ext cx="2203292" cy="508452"/>
            </a:xfrm>
            <a:prstGeom prst="rect">
              <a:avLst/>
            </a:prstGeom>
            <a:noFill/>
            <a:ln>
              <a:noFill/>
            </a:ln>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20"/>
          <p:cNvSpPr/>
          <p:nvPr/>
        </p:nvSpPr>
        <p:spPr>
          <a:xfrm>
            <a:off x="-4750" y="-4750"/>
            <a:ext cx="9144000" cy="6858000"/>
          </a:xfrm>
          <a:prstGeom prst="rect">
            <a:avLst/>
          </a:prstGeom>
          <a:noFill/>
          <a:ln w="76200" cap="flat" cmpd="sng">
            <a:solidFill>
              <a:srgbClr val="F1A36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 name="Google Shape;467;p20"/>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rgbClr val="000000"/>
              </a:solidFill>
              <a:latin typeface="Raleway"/>
              <a:ea typeface="Raleway"/>
              <a:cs typeface="Raleway"/>
              <a:sym typeface="Raleway"/>
            </a:endParaRPr>
          </a:p>
        </p:txBody>
      </p:sp>
      <p:grpSp>
        <p:nvGrpSpPr>
          <p:cNvPr id="470" name="Google Shape;470;p20"/>
          <p:cNvGrpSpPr/>
          <p:nvPr/>
        </p:nvGrpSpPr>
        <p:grpSpPr>
          <a:xfrm>
            <a:off x="5006625" y="220775"/>
            <a:ext cx="3571825" cy="800400"/>
            <a:chOff x="4930425" y="220775"/>
            <a:chExt cx="3571825" cy="800400"/>
          </a:xfrm>
        </p:grpSpPr>
        <p:sp>
          <p:nvSpPr>
            <p:cNvPr id="471" name="Google Shape;471;p20"/>
            <p:cNvSpPr txBox="1"/>
            <p:nvPr/>
          </p:nvSpPr>
          <p:spPr>
            <a:xfrm>
              <a:off x="5681350" y="263813"/>
              <a:ext cx="2820900" cy="714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 sz="1600" b="1" i="0" u="none" strike="noStrike" cap="none">
                  <a:solidFill>
                    <a:srgbClr val="000000"/>
                  </a:solidFill>
                  <a:latin typeface="Raleway"/>
                  <a:ea typeface="Raleway"/>
                  <a:cs typeface="Raleway"/>
                  <a:sym typeface="Raleway"/>
                </a:rPr>
                <a:t>Как помагаме на </a:t>
              </a:r>
              <a:br>
                <a:rPr lang="en" sz="1600" b="1" i="0" u="none" strike="noStrike" cap="none">
                  <a:solidFill>
                    <a:srgbClr val="000000"/>
                  </a:solidFill>
                  <a:latin typeface="Raleway"/>
                  <a:ea typeface="Raleway"/>
                  <a:cs typeface="Raleway"/>
                  <a:sym typeface="Raleway"/>
                </a:rPr>
              </a:br>
              <a:r>
                <a:rPr lang="en" sz="1600" b="1" i="0" u="none" strike="noStrike" cap="none">
                  <a:solidFill>
                    <a:srgbClr val="000000"/>
                  </a:solidFill>
                  <a:latin typeface="Raleway"/>
                  <a:ea typeface="Raleway"/>
                  <a:cs typeface="Raleway"/>
                  <a:sym typeface="Raleway"/>
                </a:rPr>
                <a:t>лалугерите?</a:t>
              </a:r>
              <a:endParaRPr sz="1600" b="1" i="0" u="none" strike="noStrike" cap="none">
                <a:solidFill>
                  <a:srgbClr val="000000"/>
                </a:solidFill>
                <a:latin typeface="Raleway"/>
                <a:ea typeface="Raleway"/>
                <a:cs typeface="Raleway"/>
                <a:sym typeface="Raleway"/>
              </a:endParaRPr>
            </a:p>
          </p:txBody>
        </p:sp>
        <p:sp>
          <p:nvSpPr>
            <p:cNvPr id="472" name="Google Shape;472;p20"/>
            <p:cNvSpPr txBox="1"/>
            <p:nvPr/>
          </p:nvSpPr>
          <p:spPr>
            <a:xfrm>
              <a:off x="4930425" y="220775"/>
              <a:ext cx="852600" cy="800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4000"/>
                <a:buFont typeface="Arial"/>
                <a:buNone/>
              </a:pPr>
              <a:r>
                <a:rPr lang="en" sz="4000" b="1" i="0" u="none" strike="noStrike" cap="none">
                  <a:solidFill>
                    <a:srgbClr val="000000"/>
                  </a:solidFill>
                  <a:latin typeface="Raleway"/>
                  <a:ea typeface="Raleway"/>
                  <a:cs typeface="Raleway"/>
                  <a:sym typeface="Raleway"/>
                </a:rPr>
                <a:t>💚</a:t>
              </a:r>
              <a:endParaRPr sz="4000" b="1" i="0" u="none" strike="noStrike" cap="none">
                <a:solidFill>
                  <a:srgbClr val="000000"/>
                </a:solidFill>
                <a:latin typeface="Raleway"/>
                <a:ea typeface="Raleway"/>
                <a:cs typeface="Raleway"/>
                <a:sym typeface="Raleway"/>
              </a:endParaRPr>
            </a:p>
          </p:txBody>
        </p:sp>
      </p:grpSp>
      <p:grpSp>
        <p:nvGrpSpPr>
          <p:cNvPr id="473" name="Google Shape;473;p20"/>
          <p:cNvGrpSpPr/>
          <p:nvPr/>
        </p:nvGrpSpPr>
        <p:grpSpPr>
          <a:xfrm>
            <a:off x="601100" y="220775"/>
            <a:ext cx="3601250" cy="846600"/>
            <a:chOff x="601100" y="220775"/>
            <a:chExt cx="3601250" cy="846600"/>
          </a:xfrm>
        </p:grpSpPr>
        <p:sp>
          <p:nvSpPr>
            <p:cNvPr id="474" name="Google Shape;474;p20"/>
            <p:cNvSpPr txBox="1"/>
            <p:nvPr/>
          </p:nvSpPr>
          <p:spPr>
            <a:xfrm>
              <a:off x="1381450" y="263813"/>
              <a:ext cx="2820900" cy="714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 sz="1600" b="1" i="0" u="none" strike="noStrike" cap="none">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4"/>
                    </a:ext>
                  </a:extLst>
                </a:rPr>
                <a:t>Какво застрашава </a:t>
              </a:r>
              <a:br>
                <a:rPr lang="en" sz="1600" b="1" i="0" u="none" strike="noStrike" cap="none">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4"/>
                    </a:ext>
                  </a:extLst>
                </a:rPr>
              </a:br>
              <a:r>
                <a:rPr lang="en" sz="1600" b="1" i="0" u="none" strike="noStrike" cap="none">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4"/>
                    </a:ext>
                  </a:extLst>
                </a:rPr>
                <a:t>лалугерите?</a:t>
              </a:r>
              <a:endParaRPr sz="1600" b="1" i="0" u="none" strike="noStrike" cap="none">
                <a:solidFill>
                  <a:srgbClr val="000000"/>
                </a:solidFill>
                <a:latin typeface="Raleway"/>
                <a:ea typeface="Raleway"/>
                <a:cs typeface="Raleway"/>
                <a:sym typeface="Raleway"/>
              </a:endParaRPr>
            </a:p>
          </p:txBody>
        </p:sp>
        <p:sp>
          <p:nvSpPr>
            <p:cNvPr id="475" name="Google Shape;475;p20"/>
            <p:cNvSpPr txBox="1"/>
            <p:nvPr/>
          </p:nvSpPr>
          <p:spPr>
            <a:xfrm>
              <a:off x="601100" y="220775"/>
              <a:ext cx="939900" cy="8466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4300"/>
                <a:buFont typeface="Arial"/>
                <a:buNone/>
              </a:pPr>
              <a:r>
                <a:rPr lang="en" sz="4300" b="1" i="0" u="none" strike="noStrike" cap="none">
                  <a:solidFill>
                    <a:srgbClr val="000000"/>
                  </a:solidFill>
                  <a:latin typeface="Raleway"/>
                  <a:ea typeface="Raleway"/>
                  <a:cs typeface="Raleway"/>
                  <a:sym typeface="Raleway"/>
                </a:rPr>
                <a:t>💔</a:t>
              </a:r>
              <a:endParaRPr sz="4300" b="1" i="0" u="none" strike="noStrike" cap="none">
                <a:solidFill>
                  <a:srgbClr val="000000"/>
                </a:solidFill>
                <a:latin typeface="Raleway"/>
                <a:ea typeface="Raleway"/>
                <a:cs typeface="Raleway"/>
                <a:sym typeface="Raleway"/>
              </a:endParaRPr>
            </a:p>
          </p:txBody>
        </p:sp>
      </p:grpSp>
      <p:sp>
        <p:nvSpPr>
          <p:cNvPr id="2" name="Google Shape;449;p19">
            <a:extLst>
              <a:ext uri="{FF2B5EF4-FFF2-40B4-BE49-F238E27FC236}">
                <a16:creationId xmlns:a16="http://schemas.microsoft.com/office/drawing/2014/main" id="{7CDCB90E-30CE-8FAD-3785-0B891BFB1535}"/>
              </a:ext>
            </a:extLst>
          </p:cNvPr>
          <p:cNvSpPr txBox="1"/>
          <p:nvPr/>
        </p:nvSpPr>
        <p:spPr>
          <a:xfrm>
            <a:off x="99675" y="1711627"/>
            <a:ext cx="8861274" cy="3865643"/>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chemeClr val="dk1"/>
              </a:buClr>
              <a:buSzPts val="1100"/>
              <a:buFont typeface="Arial"/>
              <a:buNone/>
            </a:pPr>
            <a:r>
              <a:rPr lang="ru-RU" sz="1600" b="0" i="0" u="none" strike="noStrike" cap="none" dirty="0" err="1">
                <a:solidFill>
                  <a:srgbClr val="000000"/>
                </a:solidFill>
                <a:latin typeface="Raleway"/>
                <a:ea typeface="Raleway"/>
                <a:cs typeface="Raleway"/>
                <a:sym typeface="Raleway"/>
              </a:rPr>
              <a:t>Сега</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ще</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ви</a:t>
            </a:r>
            <a:r>
              <a:rPr lang="ru-RU" sz="1600" b="0" i="0" u="none" strike="noStrike" cap="none" dirty="0">
                <a:solidFill>
                  <a:srgbClr val="000000"/>
                </a:solidFill>
                <a:latin typeface="Raleway"/>
                <a:ea typeface="Raleway"/>
                <a:cs typeface="Raleway"/>
                <a:sym typeface="Raleway"/>
              </a:rPr>
              <a:t> прочета </a:t>
            </a:r>
            <a:r>
              <a:rPr lang="ru-RU" sz="1600" b="0" i="0" u="none" strike="noStrike" cap="none" dirty="0" err="1">
                <a:solidFill>
                  <a:srgbClr val="000000"/>
                </a:solidFill>
                <a:latin typeface="Raleway"/>
                <a:ea typeface="Raleway"/>
                <a:cs typeface="Raleway"/>
                <a:sym typeface="Raleway"/>
              </a:rPr>
              <a:t>няколко</a:t>
            </a:r>
            <a:r>
              <a:rPr lang="ru-RU" sz="1600" b="0" i="0" u="none" strike="noStrike" cap="none" dirty="0">
                <a:solidFill>
                  <a:srgbClr val="000000"/>
                </a:solidFill>
                <a:latin typeface="Raleway"/>
                <a:ea typeface="Raleway"/>
                <a:cs typeface="Raleway"/>
                <a:sym typeface="Raleway"/>
              </a:rPr>
              <a:t> изречения. </a:t>
            </a:r>
            <a:r>
              <a:rPr lang="ru-RU" sz="1600" b="0" i="0" u="none" strike="noStrike" cap="none" dirty="0" err="1">
                <a:solidFill>
                  <a:srgbClr val="000000"/>
                </a:solidFill>
                <a:latin typeface="Raleway"/>
                <a:ea typeface="Raleway"/>
                <a:cs typeface="Raleway"/>
                <a:sym typeface="Raleway"/>
              </a:rPr>
              <a:t>Някои</a:t>
            </a:r>
            <a:r>
              <a:rPr lang="ru-RU" sz="1600" b="0" i="0" u="none" strike="noStrike" cap="none" dirty="0">
                <a:solidFill>
                  <a:srgbClr val="000000"/>
                </a:solidFill>
                <a:latin typeface="Raleway"/>
                <a:ea typeface="Raleway"/>
                <a:cs typeface="Raleway"/>
                <a:sym typeface="Raleway"/>
              </a:rPr>
              <a:t> от </a:t>
            </a:r>
            <a:r>
              <a:rPr lang="ru-RU" sz="1600" b="0" i="0" u="none" strike="noStrike" cap="none" dirty="0" err="1">
                <a:solidFill>
                  <a:srgbClr val="000000"/>
                </a:solidFill>
                <a:latin typeface="Raleway"/>
                <a:ea typeface="Raleway"/>
                <a:cs typeface="Raleway"/>
                <a:sym typeface="Raleway"/>
              </a:rPr>
              <a:t>тях</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помагат</a:t>
            </a:r>
            <a:r>
              <a:rPr lang="ru-RU" sz="1600" b="0" i="0" u="none" strike="noStrike" cap="none" dirty="0">
                <a:solidFill>
                  <a:srgbClr val="000000"/>
                </a:solidFill>
                <a:latin typeface="Raleway"/>
                <a:ea typeface="Raleway"/>
                <a:cs typeface="Raleway"/>
                <a:sym typeface="Raleway"/>
              </a:rPr>
              <a:t> на </a:t>
            </a:r>
            <a:r>
              <a:rPr lang="ru-RU" sz="1600" b="0" i="0" u="none" strike="noStrike" cap="none" dirty="0" err="1">
                <a:solidFill>
                  <a:srgbClr val="000000"/>
                </a:solidFill>
                <a:latin typeface="Raleway"/>
                <a:ea typeface="Raleway"/>
                <a:cs typeface="Raleway"/>
                <a:sym typeface="Raleway"/>
              </a:rPr>
              <a:t>лалугерите</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други</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ги</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застрашават</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Когато</a:t>
            </a:r>
            <a:r>
              <a:rPr lang="ru-RU" sz="1600" b="0" i="0" u="none" strike="noStrike" cap="none" dirty="0">
                <a:solidFill>
                  <a:srgbClr val="000000"/>
                </a:solidFill>
                <a:latin typeface="Raleway"/>
                <a:ea typeface="Raleway"/>
                <a:cs typeface="Raleway"/>
                <a:sym typeface="Raleway"/>
              </a:rPr>
              <a:t> чуете изречение, </a:t>
            </a:r>
            <a:r>
              <a:rPr lang="ru-RU" sz="1600" b="0" i="0" u="none" strike="noStrike" cap="none" dirty="0" err="1">
                <a:solidFill>
                  <a:srgbClr val="000000"/>
                </a:solidFill>
                <a:latin typeface="Raleway"/>
                <a:ea typeface="Raleway"/>
                <a:cs typeface="Raleway"/>
                <a:sym typeface="Raleway"/>
              </a:rPr>
              <a:t>което</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помага</a:t>
            </a:r>
            <a:r>
              <a:rPr lang="ru-RU" sz="1600" b="0" i="0" u="none" strike="noStrike" cap="none" dirty="0">
                <a:solidFill>
                  <a:srgbClr val="000000"/>
                </a:solidFill>
                <a:latin typeface="Raleway"/>
                <a:ea typeface="Raleway"/>
                <a:cs typeface="Raleway"/>
                <a:sym typeface="Raleway"/>
              </a:rPr>
              <a:t> на </a:t>
            </a:r>
            <a:r>
              <a:rPr lang="ru-RU" sz="1600" b="0" i="0" u="none" strike="noStrike" cap="none" dirty="0" err="1">
                <a:solidFill>
                  <a:srgbClr val="000000"/>
                </a:solidFill>
                <a:latin typeface="Raleway"/>
                <a:ea typeface="Raleway"/>
                <a:cs typeface="Raleway"/>
                <a:sym typeface="Raleway"/>
              </a:rPr>
              <a:t>лалугерите</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вдигате</a:t>
            </a:r>
            <a:r>
              <a:rPr lang="ru-RU" sz="1600" b="0" i="0" u="none" strike="noStrike" cap="none" dirty="0">
                <a:solidFill>
                  <a:srgbClr val="000000"/>
                </a:solidFill>
                <a:latin typeface="Raleway"/>
                <a:ea typeface="Raleway"/>
                <a:cs typeface="Raleway"/>
                <a:sym typeface="Raleway"/>
              </a:rPr>
              <a:t> палец нагоре. </a:t>
            </a:r>
            <a:r>
              <a:rPr lang="ru-RU" sz="1600" b="0" i="0" u="none" strike="noStrike" cap="none" dirty="0" err="1">
                <a:solidFill>
                  <a:srgbClr val="000000"/>
                </a:solidFill>
                <a:latin typeface="Raleway"/>
                <a:ea typeface="Raleway"/>
                <a:cs typeface="Raleway"/>
                <a:sym typeface="Raleway"/>
              </a:rPr>
              <a:t>Когато</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това</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което</a:t>
            </a:r>
            <a:r>
              <a:rPr lang="ru-RU" sz="1600" b="0" i="0" u="none" strike="noStrike" cap="none" dirty="0">
                <a:solidFill>
                  <a:srgbClr val="000000"/>
                </a:solidFill>
                <a:latin typeface="Raleway"/>
                <a:ea typeface="Raleway"/>
                <a:cs typeface="Raleway"/>
                <a:sym typeface="Raleway"/>
              </a:rPr>
              <a:t> чуете </a:t>
            </a:r>
            <a:r>
              <a:rPr lang="ru-RU" sz="1600" b="0" i="0" u="none" strike="noStrike" cap="none" dirty="0" err="1">
                <a:solidFill>
                  <a:srgbClr val="000000"/>
                </a:solidFill>
                <a:latin typeface="Raleway"/>
                <a:ea typeface="Raleway"/>
                <a:cs typeface="Raleway"/>
                <a:sym typeface="Raleway"/>
              </a:rPr>
              <a:t>смятате</a:t>
            </a:r>
            <a:r>
              <a:rPr lang="ru-RU" sz="1600" b="0" i="0" u="none" strike="noStrike" cap="none" dirty="0">
                <a:solidFill>
                  <a:srgbClr val="000000"/>
                </a:solidFill>
                <a:latin typeface="Raleway"/>
                <a:ea typeface="Raleway"/>
                <a:cs typeface="Raleway"/>
                <a:sym typeface="Raleway"/>
              </a:rPr>
              <a:t>, че </a:t>
            </a:r>
            <a:r>
              <a:rPr lang="ru-RU" sz="1600" b="0" i="0" u="none" strike="noStrike" cap="none" dirty="0" err="1">
                <a:solidFill>
                  <a:srgbClr val="000000"/>
                </a:solidFill>
                <a:latin typeface="Raleway"/>
                <a:ea typeface="Raleway"/>
                <a:cs typeface="Raleway"/>
                <a:sym typeface="Raleway"/>
              </a:rPr>
              <a:t>застрашава</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лалугерите</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вдигате</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червното</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картонче</a:t>
            </a:r>
            <a:r>
              <a:rPr lang="ru-RU" sz="1600" b="0" i="0" u="none" strike="noStrike" cap="none" dirty="0">
                <a:solidFill>
                  <a:srgbClr val="000000"/>
                </a:solidFill>
                <a:latin typeface="Raleway"/>
                <a:ea typeface="Raleway"/>
                <a:cs typeface="Raleway"/>
                <a:sym typeface="Raleway"/>
              </a:rPr>
              <a:t>, или палец </a:t>
            </a:r>
            <a:r>
              <a:rPr lang="ru-RU" sz="1600" b="0" i="0" u="none" strike="noStrike" cap="none" dirty="0" err="1">
                <a:solidFill>
                  <a:srgbClr val="000000"/>
                </a:solidFill>
                <a:latin typeface="Raleway"/>
                <a:ea typeface="Raleway"/>
                <a:cs typeface="Raleway"/>
                <a:sym typeface="Raleway"/>
              </a:rPr>
              <a:t>надолу</a:t>
            </a:r>
            <a:r>
              <a:rPr lang="ru-RU" sz="1600" b="0" i="0" u="none" strike="noStrike" cap="none" dirty="0">
                <a:solidFill>
                  <a:srgbClr val="000000"/>
                </a:solidFill>
                <a:latin typeface="Raleway"/>
                <a:ea typeface="Raleway"/>
                <a:cs typeface="Raleway"/>
                <a:sym typeface="Raleway"/>
              </a:rPr>
              <a:t>.</a:t>
            </a:r>
          </a:p>
          <a:p>
            <a:pPr marL="0" marR="0" lvl="0" indent="0" algn="ctr" rtl="0">
              <a:lnSpc>
                <a:spcPct val="115000"/>
              </a:lnSpc>
              <a:spcBef>
                <a:spcPts val="0"/>
              </a:spcBef>
              <a:spcAft>
                <a:spcPts val="0"/>
              </a:spcAft>
              <a:buClr>
                <a:schemeClr val="dk1"/>
              </a:buClr>
              <a:buSzPts val="1100"/>
              <a:buFont typeface="Arial"/>
              <a:buNone/>
            </a:pPr>
            <a:endParaRPr lang="ru-RU" sz="1600" b="0" i="0" u="none" strike="noStrike" cap="none" dirty="0">
              <a:solidFill>
                <a:srgbClr val="000000"/>
              </a:solidFill>
              <a:latin typeface="Raleway"/>
              <a:ea typeface="Raleway"/>
              <a:cs typeface="Raleway"/>
              <a:sym typeface="Raleway"/>
            </a:endParaRPr>
          </a:p>
          <a:p>
            <a:pPr marL="0" marR="0" lvl="0" indent="0" algn="ctr" rtl="0">
              <a:lnSpc>
                <a:spcPct val="115000"/>
              </a:lnSpc>
              <a:spcBef>
                <a:spcPts val="0"/>
              </a:spcBef>
              <a:spcAft>
                <a:spcPts val="0"/>
              </a:spcAft>
              <a:buClr>
                <a:schemeClr val="dk1"/>
              </a:buClr>
              <a:buSzPts val="1100"/>
              <a:buFont typeface="Arial"/>
              <a:buNone/>
            </a:pPr>
            <a:r>
              <a:rPr lang="ru-RU" sz="1600" b="0" i="0" u="none" strike="noStrike" cap="none" dirty="0">
                <a:solidFill>
                  <a:srgbClr val="000000"/>
                </a:solidFill>
                <a:latin typeface="Raleway"/>
                <a:ea typeface="Raleway"/>
                <a:cs typeface="Raleway"/>
                <a:sym typeface="Raleway"/>
              </a:rPr>
              <a:t>"Да пазим </a:t>
            </a:r>
            <a:r>
              <a:rPr lang="ru-RU" sz="1600" b="0" i="0" u="none" strike="noStrike" cap="none" dirty="0" err="1">
                <a:solidFill>
                  <a:srgbClr val="000000"/>
                </a:solidFill>
                <a:latin typeface="Raleway"/>
                <a:ea typeface="Raleway"/>
                <a:cs typeface="Raleway"/>
                <a:sym typeface="Raleway"/>
              </a:rPr>
              <a:t>тревата</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ниска</a:t>
            </a:r>
            <a:r>
              <a:rPr lang="ru-RU" sz="1600" b="0" i="0" u="none" strike="noStrike" cap="none" dirty="0">
                <a:solidFill>
                  <a:srgbClr val="000000"/>
                </a:solidFill>
                <a:latin typeface="Raleway"/>
                <a:ea typeface="Raleway"/>
                <a:cs typeface="Raleway"/>
                <a:sym typeface="Raleway"/>
              </a:rPr>
              <a:t>, за да </a:t>
            </a:r>
            <a:r>
              <a:rPr lang="ru-RU" sz="1600" b="0" i="0" u="none" strike="noStrike" cap="none" dirty="0" err="1">
                <a:solidFill>
                  <a:srgbClr val="000000"/>
                </a:solidFill>
                <a:latin typeface="Raleway"/>
                <a:ea typeface="Raleway"/>
                <a:cs typeface="Raleway"/>
                <a:sym typeface="Raleway"/>
              </a:rPr>
              <a:t>могат</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лалугерите</a:t>
            </a:r>
            <a:r>
              <a:rPr lang="ru-RU" sz="1600" b="0" i="0" u="none" strike="noStrike" cap="none" dirty="0">
                <a:solidFill>
                  <a:srgbClr val="000000"/>
                </a:solidFill>
                <a:latin typeface="Raleway"/>
                <a:ea typeface="Raleway"/>
                <a:cs typeface="Raleway"/>
                <a:sym typeface="Raleway"/>
              </a:rPr>
              <a:t> да </a:t>
            </a:r>
            <a:r>
              <a:rPr lang="ru-RU" sz="1600" b="0" i="0" u="none" strike="noStrike" cap="none" dirty="0" err="1">
                <a:solidFill>
                  <a:srgbClr val="000000"/>
                </a:solidFill>
                <a:latin typeface="Raleway"/>
                <a:ea typeface="Raleway"/>
                <a:cs typeface="Raleway"/>
                <a:sym typeface="Raleway"/>
              </a:rPr>
              <a:t>виждат</a:t>
            </a:r>
            <a:r>
              <a:rPr lang="ru-RU" sz="1600" b="0" i="0" u="none" strike="noStrike" cap="none" dirty="0">
                <a:solidFill>
                  <a:srgbClr val="000000"/>
                </a:solidFill>
                <a:latin typeface="Raleway"/>
                <a:ea typeface="Raleway"/>
                <a:cs typeface="Raleway"/>
                <a:sym typeface="Raleway"/>
              </a:rPr>
              <a:t>?“ </a:t>
            </a:r>
          </a:p>
          <a:p>
            <a:pPr marL="0" marR="0" lvl="0" indent="0" algn="ctr" rtl="0">
              <a:lnSpc>
                <a:spcPct val="115000"/>
              </a:lnSpc>
              <a:spcBef>
                <a:spcPts val="0"/>
              </a:spcBef>
              <a:spcAft>
                <a:spcPts val="0"/>
              </a:spcAft>
              <a:buClr>
                <a:schemeClr val="dk1"/>
              </a:buClr>
              <a:buSzPts val="1100"/>
              <a:buFont typeface="Arial"/>
              <a:buNone/>
            </a:pPr>
            <a:r>
              <a:rPr lang="ru-RU" sz="1600" b="0" i="0" u="none" strike="noStrike" cap="none" dirty="0">
                <a:solidFill>
                  <a:srgbClr val="000000"/>
                </a:solidFill>
                <a:latin typeface="Raleway"/>
                <a:ea typeface="Raleway"/>
                <a:cs typeface="Raleway"/>
                <a:sym typeface="Raleway"/>
              </a:rPr>
              <a:t>„Да </a:t>
            </a:r>
            <a:r>
              <a:rPr lang="ru-RU" sz="1600" b="0" i="0" u="none" strike="noStrike" cap="none" dirty="0" err="1">
                <a:solidFill>
                  <a:srgbClr val="000000"/>
                </a:solidFill>
                <a:latin typeface="Raleway"/>
                <a:ea typeface="Raleway"/>
                <a:cs typeface="Raleway"/>
                <a:sym typeface="Raleway"/>
              </a:rPr>
              <a:t>хвърляме</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боклуци</a:t>
            </a:r>
            <a:r>
              <a:rPr lang="ru-RU" sz="1600" b="0" i="0" u="none" strike="noStrike" cap="none" dirty="0">
                <a:solidFill>
                  <a:srgbClr val="000000"/>
                </a:solidFill>
                <a:latin typeface="Raleway"/>
                <a:ea typeface="Raleway"/>
                <a:cs typeface="Raleway"/>
                <a:sym typeface="Raleway"/>
              </a:rPr>
              <a:t> по </a:t>
            </a:r>
            <a:r>
              <a:rPr lang="ru-RU" sz="1600" b="0" i="0" u="none" strike="noStrike" cap="none" dirty="0" err="1">
                <a:solidFill>
                  <a:srgbClr val="000000"/>
                </a:solidFill>
                <a:latin typeface="Raleway"/>
                <a:ea typeface="Raleway"/>
                <a:cs typeface="Raleway"/>
                <a:sym typeface="Raleway"/>
              </a:rPr>
              <a:t>поляните</a:t>
            </a:r>
            <a:r>
              <a:rPr lang="ru-RU" sz="1600" b="0" i="0" u="none" strike="noStrike" cap="none" dirty="0">
                <a:solidFill>
                  <a:srgbClr val="000000"/>
                </a:solidFill>
                <a:latin typeface="Raleway"/>
                <a:ea typeface="Raleway"/>
                <a:cs typeface="Raleway"/>
                <a:sym typeface="Raleway"/>
              </a:rPr>
              <a:t>?“ </a:t>
            </a:r>
          </a:p>
          <a:p>
            <a:pPr marL="0" marR="0" lvl="0" indent="0" algn="ctr" rtl="0">
              <a:lnSpc>
                <a:spcPct val="115000"/>
              </a:lnSpc>
              <a:spcBef>
                <a:spcPts val="0"/>
              </a:spcBef>
              <a:spcAft>
                <a:spcPts val="0"/>
              </a:spcAft>
              <a:buClr>
                <a:schemeClr val="dk1"/>
              </a:buClr>
              <a:buSzPts val="1100"/>
              <a:buFont typeface="Arial"/>
              <a:buNone/>
            </a:pPr>
            <a:r>
              <a:rPr lang="ru-RU" sz="1600" b="0" i="0" u="none" strike="noStrike" cap="none" dirty="0">
                <a:solidFill>
                  <a:srgbClr val="000000"/>
                </a:solidFill>
                <a:latin typeface="Raleway"/>
                <a:ea typeface="Raleway"/>
                <a:cs typeface="Raleway"/>
                <a:sym typeface="Raleway"/>
              </a:rPr>
              <a:t>„Да </a:t>
            </a:r>
            <a:r>
              <a:rPr lang="ru-RU" sz="1600" b="0" i="0" u="none" strike="noStrike" cap="none" dirty="0" err="1">
                <a:solidFill>
                  <a:srgbClr val="000000"/>
                </a:solidFill>
                <a:latin typeface="Raleway"/>
                <a:ea typeface="Raleway"/>
                <a:cs typeface="Raleway"/>
                <a:sym typeface="Raleway"/>
              </a:rPr>
              <a:t>пускаме</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крави</a:t>
            </a:r>
            <a:r>
              <a:rPr lang="ru-RU" sz="1600" b="0" i="0" u="none" strike="noStrike" cap="none" dirty="0">
                <a:solidFill>
                  <a:srgbClr val="000000"/>
                </a:solidFill>
                <a:latin typeface="Raleway"/>
                <a:ea typeface="Raleway"/>
                <a:cs typeface="Raleway"/>
                <a:sym typeface="Raleway"/>
              </a:rPr>
              <a:t> и овце да </a:t>
            </a:r>
            <a:r>
              <a:rPr lang="ru-RU" sz="1600" b="0" i="0" u="none" strike="noStrike" cap="none" dirty="0" err="1">
                <a:solidFill>
                  <a:srgbClr val="000000"/>
                </a:solidFill>
                <a:latin typeface="Raleway"/>
                <a:ea typeface="Raleway"/>
                <a:cs typeface="Raleway"/>
                <a:sym typeface="Raleway"/>
              </a:rPr>
              <a:t>пасат</a:t>
            </a:r>
            <a:r>
              <a:rPr lang="ru-RU" sz="1600" b="0" i="0" u="none" strike="noStrike" cap="none" dirty="0">
                <a:solidFill>
                  <a:srgbClr val="000000"/>
                </a:solidFill>
                <a:latin typeface="Raleway"/>
                <a:ea typeface="Raleway"/>
                <a:cs typeface="Raleway"/>
                <a:sym typeface="Raleway"/>
              </a:rPr>
              <a:t>?“</a:t>
            </a:r>
          </a:p>
          <a:p>
            <a:pPr marL="0" marR="0" lvl="0" indent="0" algn="ctr" rtl="0">
              <a:lnSpc>
                <a:spcPct val="115000"/>
              </a:lnSpc>
              <a:spcBef>
                <a:spcPts val="0"/>
              </a:spcBef>
              <a:spcAft>
                <a:spcPts val="0"/>
              </a:spcAft>
              <a:buClr>
                <a:schemeClr val="dk1"/>
              </a:buClr>
              <a:buSzPts val="1100"/>
              <a:buFont typeface="Arial"/>
              <a:buNone/>
            </a:pPr>
            <a:r>
              <a:rPr lang="ru-RU" sz="1600" b="0" i="0" u="none" strike="noStrike" cap="none" dirty="0">
                <a:solidFill>
                  <a:srgbClr val="000000"/>
                </a:solidFill>
                <a:latin typeface="Raleway"/>
                <a:ea typeface="Raleway"/>
                <a:cs typeface="Raleway"/>
                <a:sym typeface="Raleway"/>
              </a:rPr>
              <a:t>„Да </a:t>
            </a:r>
            <a:r>
              <a:rPr lang="ru-RU" sz="1600" b="0" i="0" u="none" strike="noStrike" cap="none" dirty="0" err="1">
                <a:solidFill>
                  <a:srgbClr val="000000"/>
                </a:solidFill>
                <a:latin typeface="Raleway"/>
                <a:ea typeface="Raleway"/>
                <a:cs typeface="Raleway"/>
                <a:sym typeface="Raleway"/>
              </a:rPr>
              <a:t>разораваме</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пасищата</a:t>
            </a:r>
            <a:r>
              <a:rPr lang="ru-RU" sz="1600" b="0" i="0" u="none" strike="noStrike" cap="none" dirty="0">
                <a:solidFill>
                  <a:srgbClr val="000000"/>
                </a:solidFill>
                <a:latin typeface="Raleway"/>
                <a:ea typeface="Raleway"/>
                <a:cs typeface="Raleway"/>
                <a:sym typeface="Raleway"/>
              </a:rPr>
              <a:t> за нова нива?“ </a:t>
            </a:r>
          </a:p>
          <a:p>
            <a:pPr marL="0" marR="0" lvl="0" indent="0" algn="ctr" rtl="0">
              <a:lnSpc>
                <a:spcPct val="115000"/>
              </a:lnSpc>
              <a:spcBef>
                <a:spcPts val="0"/>
              </a:spcBef>
              <a:spcAft>
                <a:spcPts val="0"/>
              </a:spcAft>
              <a:buClr>
                <a:schemeClr val="dk1"/>
              </a:buClr>
              <a:buSzPts val="1100"/>
              <a:buFont typeface="Arial"/>
              <a:buNone/>
            </a:pPr>
            <a:r>
              <a:rPr lang="ru-RU" sz="1600" b="0" i="0" u="none" strike="noStrike" cap="none" dirty="0">
                <a:solidFill>
                  <a:srgbClr val="000000"/>
                </a:solidFill>
                <a:latin typeface="Raleway"/>
                <a:ea typeface="Raleway"/>
                <a:cs typeface="Raleway"/>
                <a:sym typeface="Raleway"/>
              </a:rPr>
              <a:t>„Да строим </a:t>
            </a:r>
            <a:r>
              <a:rPr lang="ru-RU" sz="1600" b="0" i="0" u="none" strike="noStrike" cap="none" dirty="0" err="1">
                <a:solidFill>
                  <a:srgbClr val="000000"/>
                </a:solidFill>
                <a:latin typeface="Raleway"/>
                <a:ea typeface="Raleway"/>
                <a:cs typeface="Raleway"/>
                <a:sym typeface="Raleway"/>
              </a:rPr>
              <a:t>къщи</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върху</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поляните</a:t>
            </a:r>
            <a:r>
              <a:rPr lang="ru-RU" sz="1600" b="0" i="0" u="none" strike="noStrike" cap="none" dirty="0">
                <a:solidFill>
                  <a:srgbClr val="000000"/>
                </a:solidFill>
                <a:latin typeface="Raleway"/>
                <a:ea typeface="Raleway"/>
                <a:cs typeface="Raleway"/>
                <a:sym typeface="Raleway"/>
              </a:rPr>
              <a:t> на </a:t>
            </a:r>
            <a:r>
              <a:rPr lang="ru-RU" sz="1600" b="0" i="0" u="none" strike="noStrike" cap="none" dirty="0" err="1">
                <a:solidFill>
                  <a:srgbClr val="000000"/>
                </a:solidFill>
                <a:latin typeface="Raleway"/>
                <a:ea typeface="Raleway"/>
                <a:cs typeface="Raleway"/>
                <a:sym typeface="Raleway"/>
              </a:rPr>
              <a:t>лалугерите</a:t>
            </a:r>
            <a:r>
              <a:rPr lang="ru-RU" sz="1600" b="0" i="0" u="none" strike="noStrike" cap="none" dirty="0">
                <a:solidFill>
                  <a:srgbClr val="000000"/>
                </a:solidFill>
                <a:latin typeface="Raleway"/>
                <a:ea typeface="Raleway"/>
                <a:cs typeface="Raleway"/>
                <a:sym typeface="Raleway"/>
              </a:rPr>
              <a:t>?“</a:t>
            </a:r>
          </a:p>
          <a:p>
            <a:pPr marL="0" marR="0" lvl="0" indent="0" algn="ctr" rtl="0">
              <a:lnSpc>
                <a:spcPct val="115000"/>
              </a:lnSpc>
              <a:spcBef>
                <a:spcPts val="0"/>
              </a:spcBef>
              <a:spcAft>
                <a:spcPts val="0"/>
              </a:spcAft>
              <a:buClr>
                <a:schemeClr val="dk1"/>
              </a:buClr>
              <a:buSzPts val="1100"/>
              <a:buFont typeface="Arial"/>
              <a:buNone/>
            </a:pPr>
            <a:r>
              <a:rPr lang="ru-RU" sz="1600" b="0" i="0" u="none" strike="noStrike" cap="none" dirty="0">
                <a:solidFill>
                  <a:srgbClr val="000000"/>
                </a:solidFill>
                <a:latin typeface="Raleway"/>
                <a:ea typeface="Raleway"/>
                <a:cs typeface="Raleway"/>
                <a:sym typeface="Raleway"/>
              </a:rPr>
              <a:t>„Да пазим </a:t>
            </a:r>
            <a:r>
              <a:rPr lang="ru-RU" sz="1600" b="0" i="0" u="none" strike="noStrike" cap="none" dirty="0" err="1">
                <a:solidFill>
                  <a:srgbClr val="000000"/>
                </a:solidFill>
                <a:latin typeface="Raleway"/>
                <a:ea typeface="Raleway"/>
                <a:cs typeface="Raleway"/>
                <a:sym typeface="Raleway"/>
              </a:rPr>
              <a:t>животните</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които</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живеят</a:t>
            </a:r>
            <a:r>
              <a:rPr lang="ru-RU" sz="1600" b="0" i="0" u="none" strike="noStrike" cap="none" dirty="0">
                <a:solidFill>
                  <a:srgbClr val="000000"/>
                </a:solidFill>
                <a:latin typeface="Raleway"/>
                <a:ea typeface="Raleway"/>
                <a:cs typeface="Raleway"/>
                <a:sym typeface="Raleway"/>
              </a:rPr>
              <a:t> с нас на </a:t>
            </a:r>
            <a:r>
              <a:rPr lang="ru-RU" sz="1600" b="0" i="0" u="none" strike="noStrike" cap="none" dirty="0" err="1">
                <a:solidFill>
                  <a:srgbClr val="000000"/>
                </a:solidFill>
                <a:latin typeface="Raleway"/>
                <a:ea typeface="Raleway"/>
                <a:cs typeface="Raleway"/>
                <a:sym typeface="Raleway"/>
              </a:rPr>
              <a:t>Земята</a:t>
            </a:r>
            <a:r>
              <a:rPr lang="ru-RU" sz="1600" b="0" i="0" u="none" strike="noStrike" cap="none" dirty="0">
                <a:solidFill>
                  <a:srgbClr val="000000"/>
                </a:solidFill>
                <a:latin typeface="Raleway"/>
                <a:ea typeface="Raleway"/>
                <a:cs typeface="Raleway"/>
                <a:sym typeface="Raleway"/>
              </a:rPr>
              <a:t>?“ </a:t>
            </a:r>
          </a:p>
          <a:p>
            <a:pPr marL="0" marR="0" lvl="0" indent="0" algn="ctr" rtl="0">
              <a:lnSpc>
                <a:spcPct val="115000"/>
              </a:lnSpc>
              <a:spcBef>
                <a:spcPts val="0"/>
              </a:spcBef>
              <a:spcAft>
                <a:spcPts val="0"/>
              </a:spcAft>
              <a:buClr>
                <a:schemeClr val="dk1"/>
              </a:buClr>
              <a:buSzPts val="1100"/>
              <a:buFont typeface="Arial"/>
              <a:buNone/>
            </a:pPr>
            <a:r>
              <a:rPr lang="ru-RU" sz="1600" b="0" i="0" u="none" strike="noStrike" cap="none" dirty="0">
                <a:solidFill>
                  <a:srgbClr val="000000"/>
                </a:solidFill>
                <a:latin typeface="Raleway"/>
                <a:ea typeface="Raleway"/>
                <a:cs typeface="Raleway"/>
                <a:sym typeface="Raleway"/>
              </a:rPr>
              <a:t>„Да </a:t>
            </a:r>
            <a:r>
              <a:rPr lang="ru-RU" sz="1600" b="0" i="0" u="none" strike="noStrike" cap="none" dirty="0" err="1">
                <a:solidFill>
                  <a:srgbClr val="000000"/>
                </a:solidFill>
                <a:latin typeface="Raleway"/>
                <a:ea typeface="Raleway"/>
                <a:cs typeface="Raleway"/>
                <a:sym typeface="Raleway"/>
              </a:rPr>
              <a:t>тъпчем</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дупките</a:t>
            </a:r>
            <a:r>
              <a:rPr lang="ru-RU" sz="1600" b="0" i="0" u="none" strike="noStrike" cap="none" dirty="0">
                <a:solidFill>
                  <a:srgbClr val="000000"/>
                </a:solidFill>
                <a:latin typeface="Raleway"/>
                <a:ea typeface="Raleway"/>
                <a:cs typeface="Raleway"/>
                <a:sym typeface="Raleway"/>
              </a:rPr>
              <a:t> на </a:t>
            </a:r>
            <a:r>
              <a:rPr lang="ru-RU" sz="1600" b="0" i="0" u="none" strike="noStrike" cap="none" dirty="0" err="1">
                <a:solidFill>
                  <a:srgbClr val="000000"/>
                </a:solidFill>
                <a:latin typeface="Raleway"/>
                <a:ea typeface="Raleway"/>
                <a:cs typeface="Raleway"/>
                <a:sym typeface="Raleway"/>
              </a:rPr>
              <a:t>лалугерите</a:t>
            </a:r>
            <a:r>
              <a:rPr lang="ru-RU" sz="1600" b="0" i="0" u="none" strike="noStrike" cap="none" dirty="0">
                <a:solidFill>
                  <a:srgbClr val="000000"/>
                </a:solidFill>
                <a:latin typeface="Raleway"/>
                <a:ea typeface="Raleway"/>
                <a:cs typeface="Raleway"/>
                <a:sym typeface="Raleway"/>
              </a:rPr>
              <a:t>, за да не </a:t>
            </a:r>
            <a:r>
              <a:rPr lang="ru-RU" sz="1600" b="0" i="0" u="none" strike="noStrike" cap="none" dirty="0" err="1">
                <a:solidFill>
                  <a:srgbClr val="000000"/>
                </a:solidFill>
                <a:latin typeface="Raleway"/>
                <a:ea typeface="Raleway"/>
                <a:cs typeface="Raleway"/>
                <a:sym typeface="Raleway"/>
              </a:rPr>
              <a:t>паднем</a:t>
            </a:r>
            <a:r>
              <a:rPr lang="ru-RU" sz="1600" b="0" i="0" u="none" strike="noStrike" cap="none" dirty="0">
                <a:solidFill>
                  <a:srgbClr val="000000"/>
                </a:solidFill>
                <a:latin typeface="Raleway"/>
                <a:ea typeface="Raleway"/>
                <a:cs typeface="Raleway"/>
                <a:sym typeface="Raleway"/>
              </a:rPr>
              <a:t>?“ </a:t>
            </a:r>
          </a:p>
          <a:p>
            <a:pPr marL="0" marR="0" lvl="0" indent="0" algn="ctr" rtl="0">
              <a:lnSpc>
                <a:spcPct val="115000"/>
              </a:lnSpc>
              <a:spcBef>
                <a:spcPts val="0"/>
              </a:spcBef>
              <a:spcAft>
                <a:spcPts val="0"/>
              </a:spcAft>
              <a:buClr>
                <a:schemeClr val="dk1"/>
              </a:buClr>
              <a:buSzPts val="1100"/>
              <a:buFont typeface="Arial"/>
              <a:buNone/>
            </a:pPr>
            <a:r>
              <a:rPr lang="ru-RU" sz="1600" b="0" i="0" u="none" strike="noStrike" cap="none" dirty="0">
                <a:solidFill>
                  <a:srgbClr val="000000"/>
                </a:solidFill>
                <a:latin typeface="Raleway"/>
                <a:ea typeface="Raleway"/>
                <a:cs typeface="Raleway"/>
                <a:sym typeface="Raleway"/>
              </a:rPr>
              <a:t>„Да </a:t>
            </a:r>
            <a:r>
              <a:rPr lang="ru-RU" sz="1600" b="0" i="0" u="none" strike="noStrike" cap="none" dirty="0" err="1">
                <a:solidFill>
                  <a:srgbClr val="000000"/>
                </a:solidFill>
                <a:latin typeface="Raleway"/>
                <a:ea typeface="Raleway"/>
                <a:cs typeface="Raleway"/>
                <a:sym typeface="Raleway"/>
              </a:rPr>
              <a:t>засаждаме</a:t>
            </a:r>
            <a:r>
              <a:rPr lang="ru-RU" sz="1600" b="0" i="0" u="none" strike="noStrike" cap="none" dirty="0">
                <a:solidFill>
                  <a:srgbClr val="000000"/>
                </a:solidFill>
                <a:latin typeface="Raleway"/>
                <a:ea typeface="Raleway"/>
                <a:cs typeface="Raleway"/>
                <a:sym typeface="Raleway"/>
              </a:rPr>
              <a:t> цветя и </a:t>
            </a:r>
            <a:r>
              <a:rPr lang="ru-RU" sz="1600" b="0" i="0" u="none" strike="noStrike" cap="none" dirty="0" err="1">
                <a:solidFill>
                  <a:srgbClr val="000000"/>
                </a:solidFill>
                <a:latin typeface="Raleway"/>
                <a:ea typeface="Raleway"/>
                <a:cs typeface="Raleway"/>
                <a:sym typeface="Raleway"/>
              </a:rPr>
              <a:t>трева</a:t>
            </a:r>
            <a:r>
              <a:rPr lang="ru-RU" sz="1600" b="0" i="0" u="none" strike="noStrike" cap="none" dirty="0">
                <a:solidFill>
                  <a:srgbClr val="000000"/>
                </a:solidFill>
                <a:latin typeface="Raleway"/>
                <a:ea typeface="Raleway"/>
                <a:cs typeface="Raleway"/>
                <a:sym typeface="Raleway"/>
              </a:rPr>
              <a:t>, </a:t>
            </a:r>
            <a:r>
              <a:rPr lang="ru-RU" sz="1600" b="0" i="0" u="none" strike="noStrike" cap="none" dirty="0" err="1">
                <a:solidFill>
                  <a:srgbClr val="000000"/>
                </a:solidFill>
                <a:latin typeface="Raleway"/>
                <a:ea typeface="Raleway"/>
                <a:cs typeface="Raleway"/>
                <a:sym typeface="Raleway"/>
              </a:rPr>
              <a:t>които</a:t>
            </a:r>
            <a:r>
              <a:rPr lang="ru-RU" sz="1600" b="0" i="0" u="none" strike="noStrike" cap="none" dirty="0">
                <a:solidFill>
                  <a:srgbClr val="000000"/>
                </a:solidFill>
                <a:latin typeface="Raleway"/>
                <a:ea typeface="Raleway"/>
                <a:cs typeface="Raleway"/>
                <a:sym typeface="Raleway"/>
              </a:rPr>
              <a:t> те </a:t>
            </a:r>
            <a:r>
              <a:rPr lang="ru-RU" sz="1600" b="0" i="0" u="none" strike="noStrike" cap="none" dirty="0" err="1">
                <a:solidFill>
                  <a:srgbClr val="000000"/>
                </a:solidFill>
                <a:latin typeface="Raleway"/>
                <a:ea typeface="Raleway"/>
                <a:cs typeface="Raleway"/>
                <a:sym typeface="Raleway"/>
              </a:rPr>
              <a:t>могат</a:t>
            </a:r>
            <a:r>
              <a:rPr lang="ru-RU" sz="1600" b="0" i="0" u="none" strike="noStrike" cap="none" dirty="0">
                <a:solidFill>
                  <a:srgbClr val="000000"/>
                </a:solidFill>
                <a:latin typeface="Raleway"/>
                <a:ea typeface="Raleway"/>
                <a:cs typeface="Raleway"/>
                <a:sym typeface="Raleway"/>
              </a:rPr>
              <a:t> да </a:t>
            </a:r>
            <a:r>
              <a:rPr lang="ru-RU" sz="1600" b="0" i="0" u="none" strike="noStrike" cap="none" dirty="0" err="1">
                <a:solidFill>
                  <a:srgbClr val="000000"/>
                </a:solidFill>
                <a:latin typeface="Raleway"/>
                <a:ea typeface="Raleway"/>
                <a:cs typeface="Raleway"/>
                <a:sym typeface="Raleway"/>
              </a:rPr>
              <a:t>ядат</a:t>
            </a:r>
            <a:r>
              <a:rPr lang="ru-RU" sz="1600" b="0" i="0" u="none" strike="noStrike" cap="none" dirty="0">
                <a:solidFill>
                  <a:srgbClr val="000000"/>
                </a:solidFill>
                <a:latin typeface="Raleway"/>
                <a:ea typeface="Raleway"/>
                <a:cs typeface="Raleway"/>
                <a:sym typeface="Raleway"/>
              </a:rPr>
              <a:t>?“</a:t>
            </a:r>
            <a:endParaRPr sz="1200" b="0" i="0" u="none" strike="noStrike" cap="none" dirty="0">
              <a:solidFill>
                <a:srgbClr val="000000"/>
              </a:solidFill>
              <a:latin typeface="Raleway"/>
              <a:ea typeface="Raleway"/>
              <a:cs typeface="Raleway"/>
              <a:sym typeface="Raleway"/>
            </a:endParaRPr>
          </a:p>
        </p:txBody>
      </p:sp>
      <p:grpSp>
        <p:nvGrpSpPr>
          <p:cNvPr id="3" name="Group 2">
            <a:extLst>
              <a:ext uri="{FF2B5EF4-FFF2-40B4-BE49-F238E27FC236}">
                <a16:creationId xmlns:a16="http://schemas.microsoft.com/office/drawing/2014/main" id="{392D49BC-463D-3E4B-F5CF-739C686881BC}"/>
              </a:ext>
            </a:extLst>
          </p:cNvPr>
          <p:cNvGrpSpPr/>
          <p:nvPr/>
        </p:nvGrpSpPr>
        <p:grpSpPr>
          <a:xfrm>
            <a:off x="1983639" y="6263454"/>
            <a:ext cx="6991658" cy="549124"/>
            <a:chOff x="1983639" y="6263454"/>
            <a:chExt cx="6991658" cy="549124"/>
          </a:xfrm>
        </p:grpSpPr>
        <p:grpSp>
          <p:nvGrpSpPr>
            <p:cNvPr id="4" name="Google Shape;81;p2">
              <a:extLst>
                <a:ext uri="{FF2B5EF4-FFF2-40B4-BE49-F238E27FC236}">
                  <a16:creationId xmlns:a16="http://schemas.microsoft.com/office/drawing/2014/main" id="{93C21F99-B185-2B83-77B9-864CDB20D9FD}"/>
                </a:ext>
              </a:extLst>
            </p:cNvPr>
            <p:cNvGrpSpPr/>
            <p:nvPr/>
          </p:nvGrpSpPr>
          <p:grpSpPr>
            <a:xfrm>
              <a:off x="1983639" y="6263454"/>
              <a:ext cx="6991658" cy="452903"/>
              <a:chOff x="1546225" y="6298706"/>
              <a:chExt cx="6991658" cy="452903"/>
            </a:xfrm>
          </p:grpSpPr>
          <p:grpSp>
            <p:nvGrpSpPr>
              <p:cNvPr id="6" name="Google Shape;82;p2">
                <a:extLst>
                  <a:ext uri="{FF2B5EF4-FFF2-40B4-BE49-F238E27FC236}">
                    <a16:creationId xmlns:a16="http://schemas.microsoft.com/office/drawing/2014/main" id="{489A5599-FA2F-4540-44AF-4B459FCF14FB}"/>
                  </a:ext>
                </a:extLst>
              </p:cNvPr>
              <p:cNvGrpSpPr/>
              <p:nvPr/>
            </p:nvGrpSpPr>
            <p:grpSpPr>
              <a:xfrm>
                <a:off x="3856358" y="6371056"/>
                <a:ext cx="4624885" cy="380553"/>
                <a:chOff x="1393050" y="6187487"/>
                <a:chExt cx="6856761" cy="564200"/>
              </a:xfrm>
            </p:grpSpPr>
            <p:pic>
              <p:nvPicPr>
                <p:cNvPr id="8" name="Google Shape;83;p2">
                  <a:extLst>
                    <a:ext uri="{FF2B5EF4-FFF2-40B4-BE49-F238E27FC236}">
                      <a16:creationId xmlns:a16="http://schemas.microsoft.com/office/drawing/2014/main" id="{03203406-C7C8-A37C-E547-0F520035FEF6}"/>
                    </a:ext>
                  </a:extLst>
                </p:cNvPr>
                <p:cNvPicPr preferRelativeResize="0"/>
                <p:nvPr/>
              </p:nvPicPr>
              <p:blipFill rotWithShape="1">
                <a:blip r:embed="rId3">
                  <a:alphaModFix/>
                </a:blip>
                <a:srcRect/>
                <a:stretch/>
              </p:blipFill>
              <p:spPr>
                <a:xfrm>
                  <a:off x="1393050" y="6187487"/>
                  <a:ext cx="869152" cy="564200"/>
                </a:xfrm>
                <a:prstGeom prst="rect">
                  <a:avLst/>
                </a:prstGeom>
                <a:noFill/>
                <a:ln>
                  <a:noFill/>
                </a:ln>
              </p:spPr>
            </p:pic>
            <p:pic>
              <p:nvPicPr>
                <p:cNvPr id="9" name="Google Shape;84;p2">
                  <a:extLst>
                    <a:ext uri="{FF2B5EF4-FFF2-40B4-BE49-F238E27FC236}">
                      <a16:creationId xmlns:a16="http://schemas.microsoft.com/office/drawing/2014/main" id="{E4298F72-D1B3-F89D-8428-38E061E07FDB}"/>
                    </a:ext>
                  </a:extLst>
                </p:cNvPr>
                <p:cNvPicPr preferRelativeResize="0"/>
                <p:nvPr/>
              </p:nvPicPr>
              <p:blipFill rotWithShape="1">
                <a:blip r:embed="rId4">
                  <a:alphaModFix/>
                </a:blip>
                <a:srcRect/>
                <a:stretch/>
              </p:blipFill>
              <p:spPr>
                <a:xfrm>
                  <a:off x="2297936" y="6218417"/>
                  <a:ext cx="537745" cy="502328"/>
                </a:xfrm>
                <a:prstGeom prst="rect">
                  <a:avLst/>
                </a:prstGeom>
                <a:noFill/>
                <a:ln>
                  <a:noFill/>
                </a:ln>
              </p:spPr>
            </p:pic>
            <p:pic>
              <p:nvPicPr>
                <p:cNvPr id="10" name="Google Shape;85;p2">
                  <a:extLst>
                    <a:ext uri="{FF2B5EF4-FFF2-40B4-BE49-F238E27FC236}">
                      <a16:creationId xmlns:a16="http://schemas.microsoft.com/office/drawing/2014/main" id="{9633015E-67C3-CFB1-C9A5-F77482510C2F}"/>
                    </a:ext>
                  </a:extLst>
                </p:cNvPr>
                <p:cNvPicPr preferRelativeResize="0"/>
                <p:nvPr/>
              </p:nvPicPr>
              <p:blipFill rotWithShape="1">
                <a:blip r:embed="rId5">
                  <a:alphaModFix/>
                </a:blip>
                <a:srcRect/>
                <a:stretch/>
              </p:blipFill>
              <p:spPr>
                <a:xfrm>
                  <a:off x="2902536" y="6265602"/>
                  <a:ext cx="750135" cy="407957"/>
                </a:xfrm>
                <a:prstGeom prst="rect">
                  <a:avLst/>
                </a:prstGeom>
                <a:noFill/>
                <a:ln>
                  <a:noFill/>
                </a:ln>
              </p:spPr>
            </p:pic>
            <p:pic>
              <p:nvPicPr>
                <p:cNvPr id="11" name="Google Shape;86;p2">
                  <a:extLst>
                    <a:ext uri="{FF2B5EF4-FFF2-40B4-BE49-F238E27FC236}">
                      <a16:creationId xmlns:a16="http://schemas.microsoft.com/office/drawing/2014/main" id="{BF9EECFB-01ED-1695-5419-A189D4B6A2F2}"/>
                    </a:ext>
                  </a:extLst>
                </p:cNvPr>
                <p:cNvPicPr preferRelativeResize="0"/>
                <p:nvPr/>
              </p:nvPicPr>
              <p:blipFill rotWithShape="1">
                <a:blip r:embed="rId6">
                  <a:alphaModFix/>
                </a:blip>
                <a:srcRect/>
                <a:stretch/>
              </p:blipFill>
              <p:spPr>
                <a:xfrm>
                  <a:off x="3751749" y="6265612"/>
                  <a:ext cx="537754" cy="400160"/>
                </a:xfrm>
                <a:prstGeom prst="rect">
                  <a:avLst/>
                </a:prstGeom>
                <a:noFill/>
                <a:ln>
                  <a:noFill/>
                </a:ln>
              </p:spPr>
            </p:pic>
            <p:pic>
              <p:nvPicPr>
                <p:cNvPr id="12" name="Google Shape;87;p2">
                  <a:extLst>
                    <a:ext uri="{FF2B5EF4-FFF2-40B4-BE49-F238E27FC236}">
                      <a16:creationId xmlns:a16="http://schemas.microsoft.com/office/drawing/2014/main" id="{2C888576-D45F-68DE-8B76-2716CC728721}"/>
                    </a:ext>
                  </a:extLst>
                </p:cNvPr>
                <p:cNvPicPr preferRelativeResize="0"/>
                <p:nvPr/>
              </p:nvPicPr>
              <p:blipFill rotWithShape="1">
                <a:blip r:embed="rId7">
                  <a:alphaModFix/>
                </a:blip>
                <a:srcRect l="16191" t="37772" r="14641" b="39894"/>
                <a:stretch/>
              </p:blipFill>
              <p:spPr>
                <a:xfrm>
                  <a:off x="4388583" y="6265612"/>
                  <a:ext cx="1263540" cy="407953"/>
                </a:xfrm>
                <a:prstGeom prst="rect">
                  <a:avLst/>
                </a:prstGeom>
                <a:noFill/>
                <a:ln>
                  <a:noFill/>
                </a:ln>
              </p:spPr>
            </p:pic>
            <p:pic>
              <p:nvPicPr>
                <p:cNvPr id="13" name="Google Shape;88;p2">
                  <a:extLst>
                    <a:ext uri="{FF2B5EF4-FFF2-40B4-BE49-F238E27FC236}">
                      <a16:creationId xmlns:a16="http://schemas.microsoft.com/office/drawing/2014/main" id="{A5154DA0-76BC-6E94-AC8C-A9989940719A}"/>
                    </a:ext>
                  </a:extLst>
                </p:cNvPr>
                <p:cNvPicPr preferRelativeResize="0"/>
                <p:nvPr/>
              </p:nvPicPr>
              <p:blipFill rotWithShape="1">
                <a:blip r:embed="rId8">
                  <a:alphaModFix/>
                </a:blip>
                <a:srcRect/>
                <a:stretch/>
              </p:blipFill>
              <p:spPr>
                <a:xfrm>
                  <a:off x="5751208" y="6265613"/>
                  <a:ext cx="843690" cy="389960"/>
                </a:xfrm>
                <a:prstGeom prst="rect">
                  <a:avLst/>
                </a:prstGeom>
                <a:noFill/>
                <a:ln>
                  <a:noFill/>
                </a:ln>
              </p:spPr>
            </p:pic>
            <p:pic>
              <p:nvPicPr>
                <p:cNvPr id="14" name="Google Shape;89;p2">
                  <a:extLst>
                    <a:ext uri="{FF2B5EF4-FFF2-40B4-BE49-F238E27FC236}">
                      <a16:creationId xmlns:a16="http://schemas.microsoft.com/office/drawing/2014/main" id="{E9658096-DC08-A696-3DF9-188CC6322C55}"/>
                    </a:ext>
                  </a:extLst>
                </p:cNvPr>
                <p:cNvPicPr preferRelativeResize="0"/>
                <p:nvPr/>
              </p:nvPicPr>
              <p:blipFill rotWithShape="1">
                <a:blip r:embed="rId9">
                  <a:alphaModFix/>
                </a:blip>
                <a:srcRect/>
                <a:stretch/>
              </p:blipFill>
              <p:spPr>
                <a:xfrm>
                  <a:off x="6693981" y="6256607"/>
                  <a:ext cx="1555830" cy="407950"/>
                </a:xfrm>
                <a:prstGeom prst="rect">
                  <a:avLst/>
                </a:prstGeom>
                <a:noFill/>
                <a:ln>
                  <a:noFill/>
                </a:ln>
              </p:spPr>
            </p:pic>
          </p:grpSp>
          <p:cxnSp>
            <p:nvCxnSpPr>
              <p:cNvPr id="7" name="Google Shape;90;p2">
                <a:extLst>
                  <a:ext uri="{FF2B5EF4-FFF2-40B4-BE49-F238E27FC236}">
                    <a16:creationId xmlns:a16="http://schemas.microsoft.com/office/drawing/2014/main" id="{D8F29DC8-1F6E-1A6D-D9A7-92DC9402973E}"/>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5" name="Google Shape;95;p2">
              <a:extLst>
                <a:ext uri="{FF2B5EF4-FFF2-40B4-BE49-F238E27FC236}">
                  <a16:creationId xmlns:a16="http://schemas.microsoft.com/office/drawing/2014/main" id="{3462D1D8-F272-7570-C608-F7FC5BFCA3C1}"/>
                </a:ext>
              </a:extLst>
            </p:cNvPr>
            <p:cNvPicPr preferRelativeResize="0"/>
            <p:nvPr/>
          </p:nvPicPr>
          <p:blipFill rotWithShape="1">
            <a:blip r:embed="rId10">
              <a:alphaModFix/>
            </a:blip>
            <a:srcRect/>
            <a:stretch/>
          </p:blipFill>
          <p:spPr>
            <a:xfrm>
              <a:off x="1983639" y="6304126"/>
              <a:ext cx="2203292" cy="508452"/>
            </a:xfrm>
            <a:prstGeom prst="rect">
              <a:avLst/>
            </a:prstGeom>
            <a:noFill/>
            <a:ln>
              <a:noFill/>
            </a:ln>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21"/>
          <p:cNvSpPr/>
          <p:nvPr/>
        </p:nvSpPr>
        <p:spPr>
          <a:xfrm>
            <a:off x="-4750" y="-4750"/>
            <a:ext cx="9144000" cy="6858000"/>
          </a:xfrm>
          <a:prstGeom prst="rect">
            <a:avLst/>
          </a:prstGeom>
          <a:noFill/>
          <a:ln w="76200" cap="flat" cmpd="sng">
            <a:solidFill>
              <a:srgbClr val="AEEB9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8" name="Google Shape;498;p21"/>
          <p:cNvSpPr txBox="1"/>
          <p:nvPr/>
        </p:nvSpPr>
        <p:spPr>
          <a:xfrm>
            <a:off x="1427550" y="240525"/>
            <a:ext cx="6288900" cy="646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000"/>
              <a:buFont typeface="Arial"/>
              <a:buNone/>
            </a:pPr>
            <a:r>
              <a:rPr lang="en" sz="3000" b="0" i="1" u="none" strike="noStrike" cap="none">
                <a:solidFill>
                  <a:schemeClr val="dk1"/>
                </a:solidFill>
                <a:latin typeface="Raleway Black"/>
                <a:ea typeface="Raleway Black"/>
                <a:cs typeface="Raleway Black"/>
                <a:sym typeface="Raleway Black"/>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5"/>
                  </a:ext>
                </a:extLst>
              </a:rPr>
              <a:t>Да поговорим!</a:t>
            </a:r>
            <a:endParaRPr sz="2700" b="0" i="1" u="none" strike="noStrike" cap="none">
              <a:solidFill>
                <a:schemeClr val="dk1"/>
              </a:solidFill>
              <a:latin typeface="Raleway Black"/>
              <a:ea typeface="Raleway Black"/>
              <a:cs typeface="Raleway Black"/>
              <a:sym typeface="Raleway Black"/>
            </a:endParaRPr>
          </a:p>
        </p:txBody>
      </p:sp>
      <p:sp>
        <p:nvSpPr>
          <p:cNvPr id="499" name="Google Shape;499;p21"/>
          <p:cNvSpPr txBox="1"/>
          <p:nvPr/>
        </p:nvSpPr>
        <p:spPr>
          <a:xfrm>
            <a:off x="99675" y="6459100"/>
            <a:ext cx="26277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Raleway"/>
                <a:ea typeface="Raleway"/>
                <a:cs typeface="Raleway"/>
                <a:sym typeface="Raleway"/>
              </a:rPr>
              <a:t>Снимка: Markus Hintzen / Laif / Redux</a:t>
            </a:r>
            <a:endParaRPr sz="700" b="0" i="0" u="none" strike="noStrike" cap="none">
              <a:solidFill>
                <a:srgbClr val="000000"/>
              </a:solidFill>
              <a:latin typeface="Raleway"/>
              <a:ea typeface="Raleway"/>
              <a:cs typeface="Raleway"/>
              <a:sym typeface="Raleway"/>
            </a:endParaRPr>
          </a:p>
        </p:txBody>
      </p:sp>
      <p:sp>
        <p:nvSpPr>
          <p:cNvPr id="500" name="Google Shape;500;p21"/>
          <p:cNvSpPr/>
          <p:nvPr/>
        </p:nvSpPr>
        <p:spPr>
          <a:xfrm>
            <a:off x="1" y="795600"/>
            <a:ext cx="4044098" cy="2633425"/>
          </a:xfrm>
          <a:prstGeom prst="wedgeEllipseCallout">
            <a:avLst>
              <a:gd name="adj1" fmla="val -30364"/>
              <a:gd name="adj2" fmla="val 64601"/>
            </a:avLst>
          </a:prstGeom>
          <a:solidFill>
            <a:srgbClr val="FCE5C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600" b="0" i="1" u="none" strike="noStrike" cap="none">
                <a:solidFill>
                  <a:srgbClr val="000000"/>
                </a:solidFill>
                <a:latin typeface="Raleway"/>
                <a:ea typeface="Raleway"/>
                <a:cs typeface="Raleway"/>
                <a:sym typeface="Raleway"/>
              </a:rPr>
              <a:t>Лалугерите са </a:t>
            </a:r>
            <a:r>
              <a:rPr lang="en" sz="1600" b="0" i="1" u="none" strike="noStrike" cap="none">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6"/>
                  </a:ext>
                </a:extLst>
              </a:rPr>
              <a:t>много </a:t>
            </a:r>
            <a:r>
              <a:rPr lang="en" sz="1600" b="0" i="1" u="none" strike="noStrike" cap="none">
                <a:solidFill>
                  <a:srgbClr val="000000"/>
                </a:solidFill>
                <a:latin typeface="Raleway"/>
                <a:ea typeface="Raleway"/>
                <a:cs typeface="Raleway"/>
                <a:sym typeface="Raleway"/>
              </a:rPr>
              <a:t>социални животни и обичат да живеят в групи. </a:t>
            </a:r>
            <a:r>
              <a:rPr lang="en" sz="1600" b="0" i="1" u="none" strike="noStrike" cap="none">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7"/>
                  </a:ext>
                </a:extLst>
              </a:rPr>
              <a:t>Как мислите, кои са предимствата и недостатъците да живееш на едно място с много животни от твоя вид?</a:t>
            </a:r>
            <a:endParaRPr sz="1600" b="0" i="1" u="none" strike="noStrike" cap="none">
              <a:solidFill>
                <a:srgbClr val="000000"/>
              </a:solidFill>
              <a:latin typeface="Raleway"/>
              <a:ea typeface="Raleway"/>
              <a:cs typeface="Raleway"/>
              <a:sym typeface="Raleway"/>
            </a:endParaRPr>
          </a:p>
        </p:txBody>
      </p:sp>
      <p:sp>
        <p:nvSpPr>
          <p:cNvPr id="501" name="Google Shape;501;p21"/>
          <p:cNvSpPr/>
          <p:nvPr/>
        </p:nvSpPr>
        <p:spPr>
          <a:xfrm>
            <a:off x="6124194" y="361556"/>
            <a:ext cx="2666400" cy="1881300"/>
          </a:xfrm>
          <a:prstGeom prst="wedgeRoundRectCallout">
            <a:avLst>
              <a:gd name="adj1" fmla="val -20833"/>
              <a:gd name="adj2" fmla="val 62500"/>
              <a:gd name="adj3" fmla="val 0"/>
            </a:avLst>
          </a:prstGeom>
          <a:solidFill>
            <a:srgbClr val="D9EAD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1" u="none" strike="noStrike" cap="none">
                <a:solidFill>
                  <a:srgbClr val="000000"/>
                </a:solidFill>
                <a:latin typeface="Raleway"/>
                <a:ea typeface="Raleway"/>
                <a:cs typeface="Raleway"/>
                <a:sym typeface="Raleway"/>
              </a:rPr>
              <a:t>Защо някои животни спят зимен сън? Защо са избрали такъв начин да прекарат студените месеци? А какви други начини има?</a:t>
            </a:r>
            <a:endParaRPr sz="1600" b="0" i="1" u="none" strike="noStrike" cap="none">
              <a:solidFill>
                <a:srgbClr val="000000"/>
              </a:solidFill>
              <a:latin typeface="Raleway"/>
              <a:ea typeface="Raleway"/>
              <a:cs typeface="Raleway"/>
              <a:sym typeface="Raleway"/>
            </a:endParaRPr>
          </a:p>
        </p:txBody>
      </p:sp>
      <p:sp>
        <p:nvSpPr>
          <p:cNvPr id="502" name="Google Shape;502;p21"/>
          <p:cNvSpPr/>
          <p:nvPr/>
        </p:nvSpPr>
        <p:spPr>
          <a:xfrm>
            <a:off x="3502399" y="2388231"/>
            <a:ext cx="3141300" cy="1821300"/>
          </a:xfrm>
          <a:prstGeom prst="wedgeRectCallout">
            <a:avLst>
              <a:gd name="adj1" fmla="val 20455"/>
              <a:gd name="adj2" fmla="val 65379"/>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600" b="0" i="1" u="none" strike="noStrike" cap="none">
                <a:solidFill>
                  <a:srgbClr val="000000"/>
                </a:solidFill>
                <a:latin typeface="Raleway"/>
                <a:ea typeface="Raleway"/>
                <a:cs typeface="Raleway"/>
                <a:sym typeface="Raleway"/>
              </a:rPr>
              <a:t>Можете ли да се сетите за поне 5 други животни, които прекарват част от </a:t>
            </a:r>
            <a:r>
              <a:rPr lang="en" sz="1800" b="0" i="1" u="none" strike="noStrike" cap="none">
                <a:solidFill>
                  <a:srgbClr val="000000"/>
                </a:solidFill>
                <a:latin typeface="Raleway"/>
                <a:ea typeface="Raleway"/>
                <a:cs typeface="Raleway"/>
                <a:sym typeface="Raleway"/>
              </a:rPr>
              <a:t>живота</a:t>
            </a:r>
            <a:r>
              <a:rPr lang="en" sz="1600" b="0" i="1" u="none" strike="noStrike" cap="none">
                <a:solidFill>
                  <a:srgbClr val="000000"/>
                </a:solidFill>
                <a:latin typeface="Raleway"/>
                <a:ea typeface="Raleway"/>
                <a:cs typeface="Raleway"/>
                <a:sym typeface="Raleway"/>
              </a:rPr>
              <a:t> си под земята - там живеят, там са хралупите им или там спят зимен сън?</a:t>
            </a:r>
            <a:endParaRPr sz="1600" b="0" i="1" u="none" strike="noStrike" cap="none">
              <a:solidFill>
                <a:srgbClr val="000000"/>
              </a:solidFill>
              <a:latin typeface="Raleway"/>
              <a:ea typeface="Raleway"/>
              <a:cs typeface="Raleway"/>
              <a:sym typeface="Raleway"/>
            </a:endParaRPr>
          </a:p>
        </p:txBody>
      </p:sp>
      <p:sp>
        <p:nvSpPr>
          <p:cNvPr id="503" name="Google Shape;503;p21"/>
          <p:cNvSpPr/>
          <p:nvPr/>
        </p:nvSpPr>
        <p:spPr>
          <a:xfrm>
            <a:off x="5612852" y="3808429"/>
            <a:ext cx="3308898" cy="2037646"/>
          </a:xfrm>
          <a:prstGeom prst="cloudCallout">
            <a:avLst>
              <a:gd name="adj1" fmla="val 32906"/>
              <a:gd name="adj2" fmla="val 64052"/>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1" u="none" strike="noStrike" cap="none">
                <a:solidFill>
                  <a:srgbClr val="000000"/>
                </a:solidFill>
                <a:latin typeface="Raleway"/>
                <a:ea typeface="Raleway"/>
                <a:cs typeface="Raleway"/>
                <a:sym typeface="Raleway"/>
              </a:rPr>
              <a:t>На кои други животни, които познавате, ви приличат лалугерите? Защо?</a:t>
            </a:r>
            <a:endParaRPr sz="1600" b="0" i="1" u="none" strike="noStrike" cap="none">
              <a:solidFill>
                <a:srgbClr val="000000"/>
              </a:solidFill>
              <a:latin typeface="Raleway"/>
              <a:ea typeface="Raleway"/>
              <a:cs typeface="Raleway"/>
              <a:sym typeface="Raleway"/>
            </a:endParaRPr>
          </a:p>
        </p:txBody>
      </p:sp>
      <p:sp>
        <p:nvSpPr>
          <p:cNvPr id="504" name="Google Shape;504;p21"/>
          <p:cNvSpPr/>
          <p:nvPr/>
        </p:nvSpPr>
        <p:spPr>
          <a:xfrm>
            <a:off x="389850" y="4181100"/>
            <a:ext cx="3141300" cy="1881300"/>
          </a:xfrm>
          <a:prstGeom prst="doubleWave">
            <a:avLst>
              <a:gd name="adj1" fmla="val 6250"/>
              <a:gd name="adj2" fmla="val 0"/>
            </a:avLst>
          </a:prstGeom>
          <a:solidFill>
            <a:srgbClr val="EAD1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1" u="none" strike="noStrike" cap="none">
                <a:solidFill>
                  <a:srgbClr val="000000"/>
                </a:solidFill>
                <a:latin typeface="Raleway"/>
                <a:ea typeface="Raleway"/>
                <a:cs typeface="Raleway"/>
                <a:sym typeface="Raleway"/>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8"/>
                  </a:ext>
                </a:extLst>
              </a:rPr>
              <a:t>Птиците и някои животни, които похапват плодове и цветя, казваме, че помагат за разпространяването на семена. Как?</a:t>
            </a:r>
            <a:endParaRPr sz="1600" b="0" i="1" u="none" strike="noStrike" cap="none">
              <a:solidFill>
                <a:srgbClr val="000000"/>
              </a:solidFill>
              <a:latin typeface="Raleway"/>
              <a:ea typeface="Raleway"/>
              <a:cs typeface="Raleway"/>
              <a:sym typeface="Raleway"/>
            </a:endParaRPr>
          </a:p>
        </p:txBody>
      </p:sp>
      <p:grpSp>
        <p:nvGrpSpPr>
          <p:cNvPr id="2" name="Group 1">
            <a:extLst>
              <a:ext uri="{FF2B5EF4-FFF2-40B4-BE49-F238E27FC236}">
                <a16:creationId xmlns:a16="http://schemas.microsoft.com/office/drawing/2014/main" id="{945E9960-4C54-EE8C-72F0-A570A7AC652F}"/>
              </a:ext>
            </a:extLst>
          </p:cNvPr>
          <p:cNvGrpSpPr/>
          <p:nvPr/>
        </p:nvGrpSpPr>
        <p:grpSpPr>
          <a:xfrm>
            <a:off x="1983639" y="6263454"/>
            <a:ext cx="6991658" cy="549124"/>
            <a:chOff x="1983639" y="6263454"/>
            <a:chExt cx="6991658" cy="549124"/>
          </a:xfrm>
        </p:grpSpPr>
        <p:grpSp>
          <p:nvGrpSpPr>
            <p:cNvPr id="3" name="Google Shape;81;p2">
              <a:extLst>
                <a:ext uri="{FF2B5EF4-FFF2-40B4-BE49-F238E27FC236}">
                  <a16:creationId xmlns:a16="http://schemas.microsoft.com/office/drawing/2014/main" id="{8716E62B-A87B-2FD1-D19F-5284A293997D}"/>
                </a:ext>
              </a:extLst>
            </p:cNvPr>
            <p:cNvGrpSpPr/>
            <p:nvPr/>
          </p:nvGrpSpPr>
          <p:grpSpPr>
            <a:xfrm>
              <a:off x="1983639" y="6263454"/>
              <a:ext cx="6991658" cy="452903"/>
              <a:chOff x="1546225" y="6298706"/>
              <a:chExt cx="6991658" cy="452903"/>
            </a:xfrm>
          </p:grpSpPr>
          <p:grpSp>
            <p:nvGrpSpPr>
              <p:cNvPr id="5" name="Google Shape;82;p2">
                <a:extLst>
                  <a:ext uri="{FF2B5EF4-FFF2-40B4-BE49-F238E27FC236}">
                    <a16:creationId xmlns:a16="http://schemas.microsoft.com/office/drawing/2014/main" id="{FDC993B7-B28D-DD9D-F808-2917A1332CCC}"/>
                  </a:ext>
                </a:extLst>
              </p:cNvPr>
              <p:cNvGrpSpPr/>
              <p:nvPr/>
            </p:nvGrpSpPr>
            <p:grpSpPr>
              <a:xfrm>
                <a:off x="3856358" y="6371056"/>
                <a:ext cx="4624885" cy="380553"/>
                <a:chOff x="1393050" y="6187487"/>
                <a:chExt cx="6856761" cy="564200"/>
              </a:xfrm>
            </p:grpSpPr>
            <p:pic>
              <p:nvPicPr>
                <p:cNvPr id="7" name="Google Shape;83;p2">
                  <a:extLst>
                    <a:ext uri="{FF2B5EF4-FFF2-40B4-BE49-F238E27FC236}">
                      <a16:creationId xmlns:a16="http://schemas.microsoft.com/office/drawing/2014/main" id="{FFC2659D-512E-FAED-6F17-395E4D16D4D4}"/>
                    </a:ext>
                  </a:extLst>
                </p:cNvPr>
                <p:cNvPicPr preferRelativeResize="0"/>
                <p:nvPr/>
              </p:nvPicPr>
              <p:blipFill rotWithShape="1">
                <a:blip r:embed="rId3">
                  <a:alphaModFix/>
                </a:blip>
                <a:srcRect/>
                <a:stretch/>
              </p:blipFill>
              <p:spPr>
                <a:xfrm>
                  <a:off x="1393050" y="6187487"/>
                  <a:ext cx="869152" cy="564200"/>
                </a:xfrm>
                <a:prstGeom prst="rect">
                  <a:avLst/>
                </a:prstGeom>
                <a:noFill/>
                <a:ln>
                  <a:noFill/>
                </a:ln>
              </p:spPr>
            </p:pic>
            <p:pic>
              <p:nvPicPr>
                <p:cNvPr id="8" name="Google Shape;84;p2">
                  <a:extLst>
                    <a:ext uri="{FF2B5EF4-FFF2-40B4-BE49-F238E27FC236}">
                      <a16:creationId xmlns:a16="http://schemas.microsoft.com/office/drawing/2014/main" id="{C8080657-4687-51E1-85DB-FF817245EACF}"/>
                    </a:ext>
                  </a:extLst>
                </p:cNvPr>
                <p:cNvPicPr preferRelativeResize="0"/>
                <p:nvPr/>
              </p:nvPicPr>
              <p:blipFill rotWithShape="1">
                <a:blip r:embed="rId4">
                  <a:alphaModFix/>
                </a:blip>
                <a:srcRect/>
                <a:stretch/>
              </p:blipFill>
              <p:spPr>
                <a:xfrm>
                  <a:off x="2297936" y="6218417"/>
                  <a:ext cx="537745" cy="502328"/>
                </a:xfrm>
                <a:prstGeom prst="rect">
                  <a:avLst/>
                </a:prstGeom>
                <a:noFill/>
                <a:ln>
                  <a:noFill/>
                </a:ln>
              </p:spPr>
            </p:pic>
            <p:pic>
              <p:nvPicPr>
                <p:cNvPr id="9" name="Google Shape;85;p2">
                  <a:extLst>
                    <a:ext uri="{FF2B5EF4-FFF2-40B4-BE49-F238E27FC236}">
                      <a16:creationId xmlns:a16="http://schemas.microsoft.com/office/drawing/2014/main" id="{58BA867B-1A1F-1ACF-94F1-EF613983B4E8}"/>
                    </a:ext>
                  </a:extLst>
                </p:cNvPr>
                <p:cNvPicPr preferRelativeResize="0"/>
                <p:nvPr/>
              </p:nvPicPr>
              <p:blipFill rotWithShape="1">
                <a:blip r:embed="rId5">
                  <a:alphaModFix/>
                </a:blip>
                <a:srcRect/>
                <a:stretch/>
              </p:blipFill>
              <p:spPr>
                <a:xfrm>
                  <a:off x="2902536" y="6265602"/>
                  <a:ext cx="750135" cy="407957"/>
                </a:xfrm>
                <a:prstGeom prst="rect">
                  <a:avLst/>
                </a:prstGeom>
                <a:noFill/>
                <a:ln>
                  <a:noFill/>
                </a:ln>
              </p:spPr>
            </p:pic>
            <p:pic>
              <p:nvPicPr>
                <p:cNvPr id="10" name="Google Shape;86;p2">
                  <a:extLst>
                    <a:ext uri="{FF2B5EF4-FFF2-40B4-BE49-F238E27FC236}">
                      <a16:creationId xmlns:a16="http://schemas.microsoft.com/office/drawing/2014/main" id="{05C84D69-55FB-C38F-ACB3-C531A2C3B764}"/>
                    </a:ext>
                  </a:extLst>
                </p:cNvPr>
                <p:cNvPicPr preferRelativeResize="0"/>
                <p:nvPr/>
              </p:nvPicPr>
              <p:blipFill rotWithShape="1">
                <a:blip r:embed="rId6">
                  <a:alphaModFix/>
                </a:blip>
                <a:srcRect/>
                <a:stretch/>
              </p:blipFill>
              <p:spPr>
                <a:xfrm>
                  <a:off x="3751749" y="6265612"/>
                  <a:ext cx="537754" cy="400160"/>
                </a:xfrm>
                <a:prstGeom prst="rect">
                  <a:avLst/>
                </a:prstGeom>
                <a:noFill/>
                <a:ln>
                  <a:noFill/>
                </a:ln>
              </p:spPr>
            </p:pic>
            <p:pic>
              <p:nvPicPr>
                <p:cNvPr id="11" name="Google Shape;87;p2">
                  <a:extLst>
                    <a:ext uri="{FF2B5EF4-FFF2-40B4-BE49-F238E27FC236}">
                      <a16:creationId xmlns:a16="http://schemas.microsoft.com/office/drawing/2014/main" id="{CA65B5CD-F8F3-7D99-4759-474B26613B2E}"/>
                    </a:ext>
                  </a:extLst>
                </p:cNvPr>
                <p:cNvPicPr preferRelativeResize="0"/>
                <p:nvPr/>
              </p:nvPicPr>
              <p:blipFill rotWithShape="1">
                <a:blip r:embed="rId7">
                  <a:alphaModFix/>
                </a:blip>
                <a:srcRect l="16191" t="37772" r="14641" b="39894"/>
                <a:stretch/>
              </p:blipFill>
              <p:spPr>
                <a:xfrm>
                  <a:off x="4388583" y="6265612"/>
                  <a:ext cx="1263540" cy="407953"/>
                </a:xfrm>
                <a:prstGeom prst="rect">
                  <a:avLst/>
                </a:prstGeom>
                <a:noFill/>
                <a:ln>
                  <a:noFill/>
                </a:ln>
              </p:spPr>
            </p:pic>
            <p:pic>
              <p:nvPicPr>
                <p:cNvPr id="12" name="Google Shape;88;p2">
                  <a:extLst>
                    <a:ext uri="{FF2B5EF4-FFF2-40B4-BE49-F238E27FC236}">
                      <a16:creationId xmlns:a16="http://schemas.microsoft.com/office/drawing/2014/main" id="{2707E4E8-7C06-9D8B-4F61-F7C4C926BA43}"/>
                    </a:ext>
                  </a:extLst>
                </p:cNvPr>
                <p:cNvPicPr preferRelativeResize="0"/>
                <p:nvPr/>
              </p:nvPicPr>
              <p:blipFill rotWithShape="1">
                <a:blip r:embed="rId8">
                  <a:alphaModFix/>
                </a:blip>
                <a:srcRect/>
                <a:stretch/>
              </p:blipFill>
              <p:spPr>
                <a:xfrm>
                  <a:off x="5751208" y="6265613"/>
                  <a:ext cx="843690" cy="389960"/>
                </a:xfrm>
                <a:prstGeom prst="rect">
                  <a:avLst/>
                </a:prstGeom>
                <a:noFill/>
                <a:ln>
                  <a:noFill/>
                </a:ln>
              </p:spPr>
            </p:pic>
            <p:pic>
              <p:nvPicPr>
                <p:cNvPr id="13" name="Google Shape;89;p2">
                  <a:extLst>
                    <a:ext uri="{FF2B5EF4-FFF2-40B4-BE49-F238E27FC236}">
                      <a16:creationId xmlns:a16="http://schemas.microsoft.com/office/drawing/2014/main" id="{1898F1E2-B826-30A8-5858-51C262427177}"/>
                    </a:ext>
                  </a:extLst>
                </p:cNvPr>
                <p:cNvPicPr preferRelativeResize="0"/>
                <p:nvPr/>
              </p:nvPicPr>
              <p:blipFill rotWithShape="1">
                <a:blip r:embed="rId9">
                  <a:alphaModFix/>
                </a:blip>
                <a:srcRect/>
                <a:stretch/>
              </p:blipFill>
              <p:spPr>
                <a:xfrm>
                  <a:off x="6693981" y="6256607"/>
                  <a:ext cx="1555830" cy="407950"/>
                </a:xfrm>
                <a:prstGeom prst="rect">
                  <a:avLst/>
                </a:prstGeom>
                <a:noFill/>
                <a:ln>
                  <a:noFill/>
                </a:ln>
              </p:spPr>
            </p:pic>
          </p:grpSp>
          <p:cxnSp>
            <p:nvCxnSpPr>
              <p:cNvPr id="6" name="Google Shape;90;p2">
                <a:extLst>
                  <a:ext uri="{FF2B5EF4-FFF2-40B4-BE49-F238E27FC236}">
                    <a16:creationId xmlns:a16="http://schemas.microsoft.com/office/drawing/2014/main" id="{31DE3F08-7781-6628-8029-E55088DAA3D5}"/>
                  </a:ext>
                </a:extLst>
              </p:cNvPr>
              <p:cNvCxnSpPr/>
              <p:nvPr/>
            </p:nvCxnSpPr>
            <p:spPr>
              <a:xfrm>
                <a:off x="1546225" y="6298706"/>
                <a:ext cx="6991658" cy="0"/>
              </a:xfrm>
              <a:prstGeom prst="straightConnector1">
                <a:avLst/>
              </a:prstGeom>
              <a:noFill/>
              <a:ln w="9525" cap="flat" cmpd="sng">
                <a:solidFill>
                  <a:srgbClr val="CCCCCC"/>
                </a:solidFill>
                <a:prstDash val="solid"/>
                <a:round/>
                <a:headEnd type="none" w="sm" len="sm"/>
                <a:tailEnd type="none" w="sm" len="sm"/>
              </a:ln>
            </p:spPr>
          </p:cxnSp>
        </p:grpSp>
        <p:pic>
          <p:nvPicPr>
            <p:cNvPr id="4" name="Google Shape;95;p2">
              <a:extLst>
                <a:ext uri="{FF2B5EF4-FFF2-40B4-BE49-F238E27FC236}">
                  <a16:creationId xmlns:a16="http://schemas.microsoft.com/office/drawing/2014/main" id="{C138F96A-6AD1-67B4-A8C9-1EB070FA9C23}"/>
                </a:ext>
              </a:extLst>
            </p:cNvPr>
            <p:cNvPicPr preferRelativeResize="0"/>
            <p:nvPr/>
          </p:nvPicPr>
          <p:blipFill rotWithShape="1">
            <a:blip r:embed="rId10">
              <a:alphaModFix/>
            </a:blip>
            <a:srcRect/>
            <a:stretch/>
          </p:blipFill>
          <p:spPr>
            <a:xfrm>
              <a:off x="1983639" y="6304126"/>
              <a:ext cx="2203292" cy="508452"/>
            </a:xfrm>
            <a:prstGeom prst="rect">
              <a:avLst/>
            </a:prstGeom>
            <a:noFill/>
            <a:ln>
              <a:noFill/>
            </a:ln>
          </p:spPr>
        </p:pic>
      </p:gr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1285</Words>
  <Application>Microsoft Office PowerPoint</Application>
  <PresentationFormat>On-screen Show (4:3)</PresentationFormat>
  <Paragraphs>95</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Raleway Black</vt:lpstr>
      <vt:lpstr>Arial</vt:lpstr>
      <vt:lpstr>Raleway</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Vanya Angelova</cp:lastModifiedBy>
  <cp:revision>2</cp:revision>
  <dcterms:modified xsi:type="dcterms:W3CDTF">2026-09-14T11:12:53Z</dcterms:modified>
</cp:coreProperties>
</file>