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10693400" cx="7556500"/>
  <p:notesSz cx="6858000" cy="9144000"/>
  <p:embeddedFontLst>
    <p:embeddedFont>
      <p:font typeface="Raleway"/>
      <p:regular r:id="rId9"/>
      <p:bold r:id="rId10"/>
      <p:italic r:id="rId11"/>
      <p:boldItalic r:id="rId12"/>
    </p:embeddedFont>
    <p:embeddedFont>
      <p:font typeface="Raleway Black"/>
      <p:bold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0">
          <p15:clr>
            <a:srgbClr val="747775"/>
          </p15:clr>
        </p15:guide>
      </p15:sldGuideLst>
    </p:ext>
    <p:ext uri="GoogleSlidesCustomDataVersion2">
      <go:slidesCustomData xmlns:go="http://customooxmlschemas.google.com/" r:id="rId15" roundtripDataSignature="AMtx7mh0d430MhMvNQM/jr7gxlI3V6IX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aleway-italic.fntdata"/><Relationship Id="rId10" Type="http://schemas.openxmlformats.org/officeDocument/2006/relationships/font" Target="fonts/Raleway-bold.fntdata"/><Relationship Id="rId13" Type="http://schemas.openxmlformats.org/officeDocument/2006/relationships/font" Target="fonts/RalewayBlack-bold.fntdata"/><Relationship Id="rId12" Type="http://schemas.openxmlformats.org/officeDocument/2006/relationships/font" Target="fonts/Raleway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Raleway-regular.fntdata"/><Relationship Id="rId15" Type="http://customschemas.google.com/relationships/presentationmetadata" Target="metadata"/><Relationship Id="rId14" Type="http://schemas.openxmlformats.org/officeDocument/2006/relationships/font" Target="fonts/RalewayBlack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757" y="685800"/>
            <a:ext cx="2423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/>
          <p:nvPr>
            <p:ph idx="2" type="sldImg"/>
          </p:nvPr>
        </p:nvSpPr>
        <p:spPr>
          <a:xfrm>
            <a:off x="2217738" y="685800"/>
            <a:ext cx="24225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/>
          <p:nvPr>
            <p:ph idx="2" type="sldImg"/>
          </p:nvPr>
        </p:nvSpPr>
        <p:spPr>
          <a:xfrm>
            <a:off x="2217738" y="685800"/>
            <a:ext cx="24225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/>
          <p:nvPr>
            <p:ph idx="2" type="sldImg"/>
          </p:nvPr>
        </p:nvSpPr>
        <p:spPr>
          <a:xfrm>
            <a:off x="2217738" y="685800"/>
            <a:ext cx="24225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ctrTitle"/>
          </p:nvPr>
        </p:nvSpPr>
        <p:spPr>
          <a:xfrm>
            <a:off x="257592" y="1547981"/>
            <a:ext cx="7041300" cy="4267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5"/>
          <p:cNvSpPr txBox="1"/>
          <p:nvPr>
            <p:ph idx="1" type="subTitle"/>
          </p:nvPr>
        </p:nvSpPr>
        <p:spPr>
          <a:xfrm>
            <a:off x="257585" y="5892181"/>
            <a:ext cx="7041300" cy="16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5"/>
          <p:cNvSpPr txBox="1"/>
          <p:nvPr>
            <p:ph idx="12" type="sldNum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/>
          <p:nvPr>
            <p:ph type="title"/>
          </p:nvPr>
        </p:nvSpPr>
        <p:spPr>
          <a:xfrm>
            <a:off x="257585" y="4471644"/>
            <a:ext cx="7041300" cy="174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6"/>
          <p:cNvSpPr txBox="1"/>
          <p:nvPr>
            <p:ph idx="12" type="sldNum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7"/>
          <p:cNvSpPr txBox="1"/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7"/>
          <p:cNvSpPr txBox="1"/>
          <p:nvPr>
            <p:ph idx="1" type="body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2" type="sldNum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8"/>
          <p:cNvSpPr txBox="1"/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" type="body"/>
          </p:nvPr>
        </p:nvSpPr>
        <p:spPr>
          <a:xfrm>
            <a:off x="257585" y="2396010"/>
            <a:ext cx="3305400" cy="7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8"/>
          <p:cNvSpPr txBox="1"/>
          <p:nvPr>
            <p:ph idx="2" type="body"/>
          </p:nvPr>
        </p:nvSpPr>
        <p:spPr>
          <a:xfrm>
            <a:off x="3993442" y="2396010"/>
            <a:ext cx="3305400" cy="7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2" type="sldNum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/>
          <p:nvPr>
            <p:ph type="title"/>
          </p:nvPr>
        </p:nvSpPr>
        <p:spPr>
          <a:xfrm>
            <a:off x="257585" y="1155099"/>
            <a:ext cx="2320500" cy="1571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0"/>
          <p:cNvSpPr txBox="1"/>
          <p:nvPr>
            <p:ph idx="1" type="body"/>
          </p:nvPr>
        </p:nvSpPr>
        <p:spPr>
          <a:xfrm>
            <a:off x="257585" y="2888996"/>
            <a:ext cx="2320500" cy="66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0"/>
          <p:cNvSpPr txBox="1"/>
          <p:nvPr>
            <p:ph idx="12" type="sldNum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 txBox="1"/>
          <p:nvPr>
            <p:ph type="title"/>
          </p:nvPr>
        </p:nvSpPr>
        <p:spPr>
          <a:xfrm>
            <a:off x="405137" y="935867"/>
            <a:ext cx="5262300" cy="85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1"/>
          <p:cNvSpPr txBox="1"/>
          <p:nvPr>
            <p:ph idx="12" type="sldNum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/>
          <p:nvPr/>
        </p:nvSpPr>
        <p:spPr>
          <a:xfrm>
            <a:off x="3778250" y="-260"/>
            <a:ext cx="3778200" cy="1069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2"/>
          <p:cNvSpPr txBox="1"/>
          <p:nvPr>
            <p:ph type="title"/>
          </p:nvPr>
        </p:nvSpPr>
        <p:spPr>
          <a:xfrm>
            <a:off x="219406" y="2563786"/>
            <a:ext cx="3342900" cy="30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2"/>
          <p:cNvSpPr txBox="1"/>
          <p:nvPr>
            <p:ph idx="1" type="subTitle"/>
          </p:nvPr>
        </p:nvSpPr>
        <p:spPr>
          <a:xfrm>
            <a:off x="219406" y="5827628"/>
            <a:ext cx="3342900" cy="25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2"/>
          <p:cNvSpPr txBox="1"/>
          <p:nvPr>
            <p:ph idx="2" type="body"/>
          </p:nvPr>
        </p:nvSpPr>
        <p:spPr>
          <a:xfrm>
            <a:off x="4081948" y="1505361"/>
            <a:ext cx="3171000" cy="768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/>
          <p:nvPr>
            <p:ph idx="1" type="body"/>
          </p:nvPr>
        </p:nvSpPr>
        <p:spPr>
          <a:xfrm>
            <a:off x="257585" y="8795418"/>
            <a:ext cx="49572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3"/>
          <p:cNvSpPr txBox="1"/>
          <p:nvPr>
            <p:ph idx="12" type="sldNum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hasCustomPrompt="1" type="title"/>
          </p:nvPr>
        </p:nvSpPr>
        <p:spPr>
          <a:xfrm>
            <a:off x="257585" y="2299648"/>
            <a:ext cx="7041300" cy="408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4"/>
          <p:cNvSpPr txBox="1"/>
          <p:nvPr>
            <p:ph idx="1" type="body"/>
          </p:nvPr>
        </p:nvSpPr>
        <p:spPr>
          <a:xfrm>
            <a:off x="257585" y="6553515"/>
            <a:ext cx="7041300" cy="27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2" type="sldNum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type="title"/>
          </p:nvPr>
        </p:nvSpPr>
        <p:spPr>
          <a:xfrm>
            <a:off x="519509" y="569325"/>
            <a:ext cx="6517500" cy="20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" type="body"/>
          </p:nvPr>
        </p:nvSpPr>
        <p:spPr>
          <a:xfrm>
            <a:off x="519509" y="2846623"/>
            <a:ext cx="6517500" cy="6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0" type="dt"/>
          </p:nvPr>
        </p:nvSpPr>
        <p:spPr>
          <a:xfrm>
            <a:off x="519509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6"/>
          <p:cNvSpPr txBox="1"/>
          <p:nvPr>
            <p:ph idx="11" type="ftr"/>
          </p:nvPr>
        </p:nvSpPr>
        <p:spPr>
          <a:xfrm>
            <a:off x="2503091" y="9911198"/>
            <a:ext cx="2550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5336778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/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"/>
          <p:cNvSpPr txBox="1"/>
          <p:nvPr>
            <p:ph idx="1" type="body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4"/>
          <p:cNvSpPr txBox="1"/>
          <p:nvPr>
            <p:ph idx="12" type="sldNum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jpg"/><Relationship Id="rId4" Type="http://schemas.openxmlformats.org/officeDocument/2006/relationships/image" Target="../media/image9.jpg"/><Relationship Id="rId9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5.jpg"/><Relationship Id="rId7" Type="http://schemas.openxmlformats.org/officeDocument/2006/relationships/image" Target="../media/image11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png"/><Relationship Id="rId10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Relationship Id="rId4" Type="http://schemas.openxmlformats.org/officeDocument/2006/relationships/image" Target="../media/image9.jpg"/><Relationship Id="rId9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5.jpg"/><Relationship Id="rId7" Type="http://schemas.openxmlformats.org/officeDocument/2006/relationships/image" Target="../media/image11.png"/><Relationship Id="rId8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jpg"/><Relationship Id="rId10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Relationship Id="rId4" Type="http://schemas.openxmlformats.org/officeDocument/2006/relationships/image" Target="../media/image9.jpg"/><Relationship Id="rId9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5.jpg"/><Relationship Id="rId7" Type="http://schemas.openxmlformats.org/officeDocument/2006/relationships/image" Target="../media/image11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cap="flat" cmpd="sng" w="76200">
            <a:solidFill>
              <a:srgbClr val="F1A3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680171" y="9312892"/>
            <a:ext cx="6339000" cy="6770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1" lang="ru-RU" sz="3200" u="none" cap="none" strike="noStrik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Европейски лалугер</a:t>
            </a:r>
            <a:endParaRPr b="0" i="1" sz="3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62" name="Google Shape;62;p1"/>
          <p:cNvGrpSpPr/>
          <p:nvPr/>
        </p:nvGrpSpPr>
        <p:grpSpPr>
          <a:xfrm>
            <a:off x="1694210" y="10014696"/>
            <a:ext cx="5612879" cy="500557"/>
            <a:chOff x="4434610" y="6296264"/>
            <a:chExt cx="4530900" cy="434474"/>
          </a:xfrm>
        </p:grpSpPr>
        <p:grpSp>
          <p:nvGrpSpPr>
            <p:cNvPr id="63" name="Google Shape;63;p1"/>
            <p:cNvGrpSpPr/>
            <p:nvPr/>
          </p:nvGrpSpPr>
          <p:grpSpPr>
            <a:xfrm>
              <a:off x="4466704" y="6391918"/>
              <a:ext cx="4494246" cy="338820"/>
              <a:chOff x="2297936" y="6218417"/>
              <a:chExt cx="6663077" cy="502328"/>
            </a:xfrm>
          </p:grpSpPr>
          <p:pic>
            <p:nvPicPr>
              <p:cNvPr id="64" name="Google Shape;64;p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2297936" y="6218417"/>
                <a:ext cx="537745" cy="50232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5" name="Google Shape;65;p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902536" y="6265602"/>
                <a:ext cx="750135" cy="40795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6" name="Google Shape;66;p1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3751749" y="6265612"/>
                <a:ext cx="537754" cy="4001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7" name="Google Shape;67;p1"/>
              <p:cNvPicPr preferRelativeResize="0"/>
              <p:nvPr/>
            </p:nvPicPr>
            <p:blipFill rotWithShape="1">
              <a:blip r:embed="rId6">
                <a:alphaModFix/>
              </a:blip>
              <a:srcRect b="39894" l="16191" r="14641" t="37772"/>
              <a:stretch/>
            </p:blipFill>
            <p:spPr>
              <a:xfrm>
                <a:off x="4388583" y="6265612"/>
                <a:ext cx="1263540" cy="40795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" name="Google Shape;68;p1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5751208" y="6265613"/>
                <a:ext cx="843690" cy="3899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9" name="Google Shape;69;p1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6693981" y="6256607"/>
                <a:ext cx="1555830" cy="4079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0" name="Google Shape;70;p1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8285383" y="6265610"/>
                <a:ext cx="675630" cy="3899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71" name="Google Shape;71;p1"/>
            <p:cNvCxnSpPr/>
            <p:nvPr/>
          </p:nvCxnSpPr>
          <p:spPr>
            <a:xfrm flipH="1" rot="10800000">
              <a:off x="4434610" y="6296264"/>
              <a:ext cx="4530900" cy="600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72" name="Google Shape;72;p1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highlight>
                  <a:srgbClr val="F1A36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b="0" i="0" lang="ru-RU" sz="100" u="none" cap="none" strike="noStrike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b="0" i="0" lang="ru-RU" sz="2500" u="none" cap="none" strike="noStrik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b="0" i="0" sz="2500" u="none" cap="none" strike="noStrik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1" lang="ru-RU" sz="13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b="0" i="1" lang="ru-RU" sz="13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1" lang="ru-RU" sz="13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b="0" i="1" sz="2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3" name="Google Shape;73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75" name="Google Shape;75;p1"/>
          <p:cNvPicPr preferRelativeResize="0"/>
          <p:nvPr/>
        </p:nvPicPr>
        <p:blipFill rotWithShape="1">
          <a:blip r:embed="rId11">
            <a:alphaModFix/>
          </a:blip>
          <a:srcRect b="0" l="28421" r="29609" t="10783"/>
          <a:stretch/>
        </p:blipFill>
        <p:spPr>
          <a:xfrm>
            <a:off x="608750" y="1556833"/>
            <a:ext cx="6338999" cy="7579733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"/>
          <p:cNvSpPr txBox="1"/>
          <p:nvPr/>
        </p:nvSpPr>
        <p:spPr>
          <a:xfrm>
            <a:off x="80009" y="102604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-RU" sz="7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b="0" i="0" sz="7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cap="flat" cmpd="sng" w="76200">
            <a:solidFill>
              <a:srgbClr val="F1A3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"/>
          <p:cNvSpPr txBox="1"/>
          <p:nvPr/>
        </p:nvSpPr>
        <p:spPr>
          <a:xfrm>
            <a:off x="604775" y="9170070"/>
            <a:ext cx="6339000" cy="61552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u-RU" sz="2800" u="none" cap="none" strike="noStrike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Народното му име е </a:t>
            </a:r>
            <a:r>
              <a:rPr b="1" i="0" lang="ru-RU" sz="2800" u="none" cap="none" strike="noStrike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суяк</a:t>
            </a:r>
            <a:r>
              <a:rPr b="0" i="0" lang="ru-RU" sz="2800" u="none" cap="none" strike="noStrike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 или </a:t>
            </a:r>
            <a:r>
              <a:rPr b="1" i="0" lang="ru-RU" sz="2800" u="none" cap="none" strike="noStrike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суек.</a:t>
            </a:r>
            <a:endParaRPr b="0" i="1" sz="20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83" name="Google Shape;83;p2"/>
          <p:cNvGrpSpPr/>
          <p:nvPr/>
        </p:nvGrpSpPr>
        <p:grpSpPr>
          <a:xfrm>
            <a:off x="1694210" y="10014696"/>
            <a:ext cx="5612879" cy="500557"/>
            <a:chOff x="4434610" y="6296264"/>
            <a:chExt cx="4530900" cy="434474"/>
          </a:xfrm>
        </p:grpSpPr>
        <p:grpSp>
          <p:nvGrpSpPr>
            <p:cNvPr id="84" name="Google Shape;84;p2"/>
            <p:cNvGrpSpPr/>
            <p:nvPr/>
          </p:nvGrpSpPr>
          <p:grpSpPr>
            <a:xfrm>
              <a:off x="4466704" y="6391918"/>
              <a:ext cx="4494246" cy="338820"/>
              <a:chOff x="2297936" y="6218417"/>
              <a:chExt cx="6663077" cy="502328"/>
            </a:xfrm>
          </p:grpSpPr>
          <p:pic>
            <p:nvPicPr>
              <p:cNvPr id="85" name="Google Shape;85;p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2297936" y="6218417"/>
                <a:ext cx="537745" cy="50232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6" name="Google Shape;86;p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902536" y="6265602"/>
                <a:ext cx="750135" cy="40795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7" name="Google Shape;87;p2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3751749" y="6265612"/>
                <a:ext cx="537754" cy="4001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8" name="Google Shape;88;p2"/>
              <p:cNvPicPr preferRelativeResize="0"/>
              <p:nvPr/>
            </p:nvPicPr>
            <p:blipFill rotWithShape="1">
              <a:blip r:embed="rId6">
                <a:alphaModFix/>
              </a:blip>
              <a:srcRect b="39894" l="16191" r="14641" t="37772"/>
              <a:stretch/>
            </p:blipFill>
            <p:spPr>
              <a:xfrm>
                <a:off x="4388583" y="6265612"/>
                <a:ext cx="1263540" cy="40795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9" name="Google Shape;89;p2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5751208" y="6265613"/>
                <a:ext cx="843690" cy="3899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0" name="Google Shape;90;p2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6693981" y="6256607"/>
                <a:ext cx="1555830" cy="4079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1" name="Google Shape;91;p2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8285383" y="6265610"/>
                <a:ext cx="675630" cy="3899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92" name="Google Shape;92;p2"/>
            <p:cNvCxnSpPr/>
            <p:nvPr/>
          </p:nvCxnSpPr>
          <p:spPr>
            <a:xfrm flipH="1" rot="10800000">
              <a:off x="4434610" y="6296264"/>
              <a:ext cx="4530900" cy="600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93" name="Google Shape;93;p2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highlight>
                  <a:srgbClr val="F1A36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b="0" i="0" lang="ru-RU" sz="100" u="none" cap="none" strike="noStrike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b="0" i="0" lang="ru-RU" sz="2500" u="none" cap="none" strike="noStrik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b="0" i="0" sz="2500" u="none" cap="none" strike="noStrik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1" lang="ru-RU" sz="13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b="0" i="1" lang="ru-RU" sz="13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1" lang="ru-RU" sz="13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b="0" i="1" sz="2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4" name="Google Shape;94;p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" name="Google Shape;95;p2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6" name="Google Shape;96;p2"/>
          <p:cNvSpPr txBox="1"/>
          <p:nvPr/>
        </p:nvSpPr>
        <p:spPr>
          <a:xfrm>
            <a:off x="80009" y="102604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-RU" sz="7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b="0" i="0" sz="7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7" name="Google Shape;97;p2"/>
          <p:cNvPicPr preferRelativeResize="0"/>
          <p:nvPr/>
        </p:nvPicPr>
        <p:blipFill rotWithShape="1">
          <a:blip r:embed="rId11">
            <a:alphaModFix/>
          </a:blip>
          <a:srcRect b="0" l="30625" r="30795" t="8283"/>
          <a:stretch/>
        </p:blipFill>
        <p:spPr>
          <a:xfrm>
            <a:off x="891774" y="1473186"/>
            <a:ext cx="5763510" cy="7707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cap="flat" cmpd="sng" w="76200">
            <a:solidFill>
              <a:srgbClr val="F1A3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531930" y="9066780"/>
            <a:ext cx="6769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Стадата от овце са най-важни за лалугерите</a:t>
            </a:r>
            <a:r>
              <a:rPr b="1" lang="ru-RU" sz="2400">
                <a:solidFill>
                  <a:srgbClr val="202122"/>
                </a:solidFill>
              </a:rPr>
              <a:t>,</a:t>
            </a:r>
            <a:r>
              <a:rPr b="1" i="0" lang="ru-RU" sz="2400" u="none" cap="none" strike="noStrike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>
                <a:solidFill>
                  <a:srgbClr val="202122"/>
                </a:solidFill>
              </a:rPr>
              <a:t>а</a:t>
            </a:r>
            <a:r>
              <a:rPr b="0" i="0" lang="ru-RU" sz="1600" u="none" cap="none" strike="noStrike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 тези дори са от уникалната българска порода реплянска овца.</a:t>
            </a:r>
            <a:endParaRPr b="0" i="1" sz="20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04" name="Google Shape;104;p3"/>
          <p:cNvGrpSpPr/>
          <p:nvPr/>
        </p:nvGrpSpPr>
        <p:grpSpPr>
          <a:xfrm>
            <a:off x="1694210" y="10014696"/>
            <a:ext cx="5612879" cy="500557"/>
            <a:chOff x="4434610" y="6296264"/>
            <a:chExt cx="4530900" cy="434474"/>
          </a:xfrm>
        </p:grpSpPr>
        <p:grpSp>
          <p:nvGrpSpPr>
            <p:cNvPr id="105" name="Google Shape;105;p3"/>
            <p:cNvGrpSpPr/>
            <p:nvPr/>
          </p:nvGrpSpPr>
          <p:grpSpPr>
            <a:xfrm>
              <a:off x="4466704" y="6391918"/>
              <a:ext cx="4494246" cy="338820"/>
              <a:chOff x="2297936" y="6218417"/>
              <a:chExt cx="6663077" cy="502328"/>
            </a:xfrm>
          </p:grpSpPr>
          <p:pic>
            <p:nvPicPr>
              <p:cNvPr id="106" name="Google Shape;106;p3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2297936" y="6218417"/>
                <a:ext cx="537745" cy="50232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7" name="Google Shape;107;p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902536" y="6265602"/>
                <a:ext cx="750135" cy="40795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8" name="Google Shape;108;p3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3751749" y="6265612"/>
                <a:ext cx="537754" cy="4001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9" name="Google Shape;109;p3"/>
              <p:cNvPicPr preferRelativeResize="0"/>
              <p:nvPr/>
            </p:nvPicPr>
            <p:blipFill rotWithShape="1">
              <a:blip r:embed="rId6">
                <a:alphaModFix/>
              </a:blip>
              <a:srcRect b="39894" l="16191" r="14641" t="37772"/>
              <a:stretch/>
            </p:blipFill>
            <p:spPr>
              <a:xfrm>
                <a:off x="4388583" y="6265612"/>
                <a:ext cx="1263540" cy="40795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0" name="Google Shape;110;p3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5751208" y="6265613"/>
                <a:ext cx="843690" cy="3899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" name="Google Shape;111;p3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6693981" y="6256607"/>
                <a:ext cx="1555830" cy="4079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2" name="Google Shape;112;p3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8285383" y="6265610"/>
                <a:ext cx="675630" cy="3899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113" name="Google Shape;113;p3"/>
            <p:cNvCxnSpPr/>
            <p:nvPr/>
          </p:nvCxnSpPr>
          <p:spPr>
            <a:xfrm flipH="1" rot="10800000">
              <a:off x="4434610" y="6296264"/>
              <a:ext cx="4530900" cy="600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14" name="Google Shape;114;p3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highlight>
                  <a:srgbClr val="F1A36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b="0" i="0" lang="ru-RU" sz="100" u="none" cap="none" strike="noStrike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b="0" i="0" lang="ru-RU" sz="2500" u="none" cap="none" strike="noStrik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b="0" i="0" sz="2500" u="none" cap="none" strike="noStrik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1" lang="ru-RU" sz="13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b="0" i="1" lang="ru-RU" sz="13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b="0" i="1" lang="ru-RU" sz="13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b="0" i="1" sz="21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5" name="Google Shape;115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" name="Google Shape;116;p3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7" name="Google Shape;117;p3"/>
          <p:cNvSpPr txBox="1"/>
          <p:nvPr/>
        </p:nvSpPr>
        <p:spPr>
          <a:xfrm>
            <a:off x="80009" y="102604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ru-RU" sz="7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Светослав Цветанов</a:t>
            </a:r>
            <a:endParaRPr b="0" i="0" sz="7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8" name="Google Shape;118;p3"/>
          <p:cNvPicPr preferRelativeResize="0"/>
          <p:nvPr/>
        </p:nvPicPr>
        <p:blipFill rotWithShape="1">
          <a:blip r:embed="rId11">
            <a:alphaModFix/>
          </a:blip>
          <a:srcRect b="0" l="17243" r="31328" t="0"/>
          <a:stretch/>
        </p:blipFill>
        <p:spPr>
          <a:xfrm>
            <a:off x="427703" y="1536933"/>
            <a:ext cx="6769510" cy="7394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